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tif" ContentType="image/tif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72" r:id="rId1"/>
    <p:sldMasterId id="2147483690" r:id="rId2"/>
    <p:sldMasterId id="2147483674" r:id="rId3"/>
  </p:sldMasterIdLst>
  <p:notesMasterIdLst>
    <p:notesMasterId r:id="rId23"/>
  </p:notesMasterIdLst>
  <p:handoutMasterIdLst>
    <p:handoutMasterId r:id="rId24"/>
  </p:handoutMasterIdLst>
  <p:sldIdLst>
    <p:sldId id="304" r:id="rId4"/>
    <p:sldId id="299" r:id="rId5"/>
    <p:sldId id="387" r:id="rId6"/>
    <p:sldId id="374" r:id="rId7"/>
    <p:sldId id="381" r:id="rId8"/>
    <p:sldId id="309" r:id="rId9"/>
    <p:sldId id="375" r:id="rId10"/>
    <p:sldId id="385" r:id="rId11"/>
    <p:sldId id="388" r:id="rId12"/>
    <p:sldId id="390" r:id="rId13"/>
    <p:sldId id="391" r:id="rId14"/>
    <p:sldId id="383" r:id="rId15"/>
    <p:sldId id="384" r:id="rId16"/>
    <p:sldId id="312" r:id="rId17"/>
    <p:sldId id="389" r:id="rId18"/>
    <p:sldId id="314" r:id="rId19"/>
    <p:sldId id="285" r:id="rId20"/>
    <p:sldId id="353" r:id="rId21"/>
    <p:sldId id="316" r:id="rId22"/>
  </p:sldIdLst>
  <p:sldSz cx="9144000" cy="5143500" type="screen16x9"/>
  <p:notesSz cx="6669088" cy="9926638"/>
  <p:embeddedFontLst>
    <p:embeddedFont>
      <p:font typeface="Arial Black" panose="020B0A04020102020204" pitchFamily="34" charset="0"/>
      <p:bold r:id="rId25"/>
    </p:embeddedFont>
    <p:embeddedFont>
      <p:font typeface="Arial Narrow" panose="020B0606020202030204" pitchFamily="34" charset="0"/>
      <p:regular r:id="rId26"/>
      <p:bold r:id="rId27"/>
      <p:italic r:id="rId28"/>
      <p:boldItalic r:id="rId29"/>
    </p:embeddedFont>
    <p:embeddedFont>
      <p:font typeface="Calibri" panose="020F0502020204030204" pitchFamily="34" charset="0"/>
      <p:regular r:id="rId30"/>
      <p:bold r:id="rId31"/>
      <p:italic r:id="rId32"/>
      <p:boldItalic r:id="rId33"/>
    </p:embeddedFont>
    <p:embeddedFont>
      <p:font typeface="TheMixOsF Black" panose="020B0902050302020203" charset="0"/>
      <p:regular r:id="rId34"/>
      <p:bold r:id="rId35"/>
    </p:embeddedFont>
    <p:embeddedFont>
      <p:font typeface="TheMixOsF Light" panose="020B0302050302020203" charset="0"/>
      <p:regular r:id="rId3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hniedermann, Sven" initials="SS" lastIdx="11" clrIdx="0">
    <p:extLst>
      <p:ext uri="{19B8F6BF-5375-455C-9EA6-DF929625EA0E}">
        <p15:presenceInfo xmlns:p15="http://schemas.microsoft.com/office/powerpoint/2012/main" userId="Schniedermann, Sven" providerId="None"/>
      </p:ext>
    </p:extLst>
  </p:cmAuthor>
  <p:cmAuthor id="2" name="Roder, Silke" initials="RS" lastIdx="3" clrIdx="1">
    <p:extLst>
      <p:ext uri="{19B8F6BF-5375-455C-9EA6-DF929625EA0E}">
        <p15:presenceInfo xmlns:p15="http://schemas.microsoft.com/office/powerpoint/2012/main" userId="Roder, Silk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5C403"/>
    <a:srgbClr val="CC484A"/>
    <a:srgbClr val="E4E8E6"/>
    <a:srgbClr val="A6B1AB"/>
    <a:srgbClr val="EBCB00"/>
    <a:srgbClr val="FFD6A8"/>
    <a:srgbClr val="E5C500"/>
    <a:srgbClr val="2A56A7"/>
    <a:srgbClr val="F4B183"/>
    <a:srgbClr val="6E9B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88" autoAdjust="0"/>
    <p:restoredTop sz="91462" autoAdjust="0"/>
  </p:normalViewPr>
  <p:slideViewPr>
    <p:cSldViewPr snapToGrid="0" snapToObjects="1" showGuides="1">
      <p:cViewPr varScale="1">
        <p:scale>
          <a:sx n="154" d="100"/>
          <a:sy n="154" d="100"/>
        </p:scale>
        <p:origin x="162" y="198"/>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snapToObjects="1" showGuides="1">
      <p:cViewPr varScale="1">
        <p:scale>
          <a:sx n="124" d="100"/>
          <a:sy n="124" d="100"/>
        </p:scale>
        <p:origin x="3288"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2.fntdata"/><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10.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5.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7.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2DAC7CA7-0310-D14F-AA60-B73A0F2D5C94}"/>
              </a:ext>
            </a:extLst>
          </p:cNvPr>
          <p:cNvSpPr>
            <a:spLocks noGrp="1"/>
          </p:cNvSpPr>
          <p:nvPr>
            <p:ph type="hdr" sz="quarter"/>
          </p:nvPr>
        </p:nvSpPr>
        <p:spPr>
          <a:xfrm>
            <a:off x="0" y="1"/>
            <a:ext cx="2889938" cy="498056"/>
          </a:xfrm>
          <a:prstGeom prst="rect">
            <a:avLst/>
          </a:prstGeom>
        </p:spPr>
        <p:txBody>
          <a:bodyPr vert="horz" lIns="94829" tIns="47414" rIns="94829" bIns="47414" rtlCol="0"/>
          <a:lstStyle>
            <a:lvl1pPr algn="l">
              <a:defRPr sz="1200"/>
            </a:lvl1pPr>
          </a:lstStyle>
          <a:p>
            <a:endParaRPr lang="de-DE" dirty="0">
              <a:latin typeface="Arial Narrow" panose="020B0604020202020204" pitchFamily="34" charset="0"/>
            </a:endParaRPr>
          </a:p>
        </p:txBody>
      </p:sp>
      <p:sp>
        <p:nvSpPr>
          <p:cNvPr id="3" name="Datumsplatzhalter 2">
            <a:extLst>
              <a:ext uri="{FF2B5EF4-FFF2-40B4-BE49-F238E27FC236}">
                <a16:creationId xmlns:a16="http://schemas.microsoft.com/office/drawing/2014/main" id="{FA0BF3D7-0C98-DC42-9173-7135003D816C}"/>
              </a:ext>
            </a:extLst>
          </p:cNvPr>
          <p:cNvSpPr>
            <a:spLocks noGrp="1"/>
          </p:cNvSpPr>
          <p:nvPr>
            <p:ph type="dt" sz="quarter" idx="1"/>
          </p:nvPr>
        </p:nvSpPr>
        <p:spPr>
          <a:xfrm>
            <a:off x="3777607" y="1"/>
            <a:ext cx="2889938" cy="498056"/>
          </a:xfrm>
          <a:prstGeom prst="rect">
            <a:avLst/>
          </a:prstGeom>
        </p:spPr>
        <p:txBody>
          <a:bodyPr vert="horz" lIns="94829" tIns="47414" rIns="94829" bIns="47414" rtlCol="0"/>
          <a:lstStyle>
            <a:lvl1pPr algn="r">
              <a:defRPr sz="1200"/>
            </a:lvl1pPr>
          </a:lstStyle>
          <a:p>
            <a:fld id="{12FED78B-58DD-C442-AAF4-57A50B0AB2F7}" type="datetimeFigureOut">
              <a:rPr lang="de-DE" smtClean="0">
                <a:latin typeface="Arial Narrow" panose="020B0604020202020204" pitchFamily="34" charset="0"/>
              </a:rPr>
              <a:t>03.04.2023</a:t>
            </a:fld>
            <a:endParaRPr lang="de-DE" dirty="0">
              <a:latin typeface="Arial Narrow" panose="020B0604020202020204" pitchFamily="34" charset="0"/>
            </a:endParaRPr>
          </a:p>
        </p:txBody>
      </p:sp>
      <p:sp>
        <p:nvSpPr>
          <p:cNvPr id="4" name="Fußzeilenplatzhalter 3">
            <a:extLst>
              <a:ext uri="{FF2B5EF4-FFF2-40B4-BE49-F238E27FC236}">
                <a16:creationId xmlns:a16="http://schemas.microsoft.com/office/drawing/2014/main" id="{8CD258AF-D017-9445-9F13-3AFA3881DD93}"/>
              </a:ext>
            </a:extLst>
          </p:cNvPr>
          <p:cNvSpPr>
            <a:spLocks noGrp="1"/>
          </p:cNvSpPr>
          <p:nvPr>
            <p:ph type="ftr" sz="quarter" idx="2"/>
          </p:nvPr>
        </p:nvSpPr>
        <p:spPr>
          <a:xfrm>
            <a:off x="0" y="9428586"/>
            <a:ext cx="2889938" cy="498055"/>
          </a:xfrm>
          <a:prstGeom prst="rect">
            <a:avLst/>
          </a:prstGeom>
        </p:spPr>
        <p:txBody>
          <a:bodyPr vert="horz" lIns="94829" tIns="47414" rIns="94829" bIns="47414" rtlCol="0" anchor="b"/>
          <a:lstStyle>
            <a:lvl1pPr algn="l">
              <a:defRPr sz="1200"/>
            </a:lvl1pPr>
          </a:lstStyle>
          <a:p>
            <a:endParaRPr lang="de-DE" dirty="0">
              <a:latin typeface="Arial Narrow" panose="020B0604020202020204" pitchFamily="34" charset="0"/>
            </a:endParaRPr>
          </a:p>
        </p:txBody>
      </p:sp>
      <p:sp>
        <p:nvSpPr>
          <p:cNvPr id="5" name="Foliennummernplatzhalter 4">
            <a:extLst>
              <a:ext uri="{FF2B5EF4-FFF2-40B4-BE49-F238E27FC236}">
                <a16:creationId xmlns:a16="http://schemas.microsoft.com/office/drawing/2014/main" id="{C2CAD48A-7592-C643-8451-D3F2A4098BB3}"/>
              </a:ext>
            </a:extLst>
          </p:cNvPr>
          <p:cNvSpPr>
            <a:spLocks noGrp="1"/>
          </p:cNvSpPr>
          <p:nvPr>
            <p:ph type="sldNum" sz="quarter" idx="3"/>
          </p:nvPr>
        </p:nvSpPr>
        <p:spPr>
          <a:xfrm>
            <a:off x="3777607" y="9428586"/>
            <a:ext cx="2889938" cy="498055"/>
          </a:xfrm>
          <a:prstGeom prst="rect">
            <a:avLst/>
          </a:prstGeom>
        </p:spPr>
        <p:txBody>
          <a:bodyPr vert="horz" lIns="94829" tIns="47414" rIns="94829" bIns="47414" rtlCol="0" anchor="b"/>
          <a:lstStyle>
            <a:lvl1pPr algn="r">
              <a:defRPr sz="1200"/>
            </a:lvl1pPr>
          </a:lstStyle>
          <a:p>
            <a:fld id="{4C3A896B-D243-2044-A5ED-5248F02B6211}" type="slidenum">
              <a:rPr lang="de-DE" smtClean="0">
                <a:latin typeface="Arial Narrow" panose="020B0604020202020204" pitchFamily="34" charset="0"/>
              </a:rPr>
              <a:t>‹Nr.›</a:t>
            </a:fld>
            <a:endParaRPr lang="de-DE" dirty="0">
              <a:latin typeface="Arial Narrow" panose="020B0604020202020204" pitchFamily="34" charset="0"/>
            </a:endParaRPr>
          </a:p>
        </p:txBody>
      </p:sp>
    </p:spTree>
    <p:extLst>
      <p:ext uri="{BB962C8B-B14F-4D97-AF65-F5344CB8AC3E}">
        <p14:creationId xmlns:p14="http://schemas.microsoft.com/office/powerpoint/2010/main" val="21873378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2889938" cy="498056"/>
          </a:xfrm>
          <a:prstGeom prst="rect">
            <a:avLst/>
          </a:prstGeom>
        </p:spPr>
        <p:txBody>
          <a:bodyPr vert="horz" lIns="94829" tIns="47414" rIns="94829" bIns="47414" rtlCol="0"/>
          <a:lstStyle>
            <a:lvl1pPr algn="l">
              <a:defRPr sz="1200" b="0" i="0">
                <a:latin typeface="Arial Narrow" panose="020B0604020202020204" pitchFamily="34" charset="0"/>
              </a:defRPr>
            </a:lvl1pPr>
          </a:lstStyle>
          <a:p>
            <a:endParaRPr lang="de-DE" dirty="0"/>
          </a:p>
        </p:txBody>
      </p:sp>
      <p:sp>
        <p:nvSpPr>
          <p:cNvPr id="3" name="Datumsplatzhalter 2"/>
          <p:cNvSpPr>
            <a:spLocks noGrp="1"/>
          </p:cNvSpPr>
          <p:nvPr>
            <p:ph type="dt" idx="1"/>
          </p:nvPr>
        </p:nvSpPr>
        <p:spPr>
          <a:xfrm>
            <a:off x="3777607" y="1"/>
            <a:ext cx="2889938" cy="498056"/>
          </a:xfrm>
          <a:prstGeom prst="rect">
            <a:avLst/>
          </a:prstGeom>
        </p:spPr>
        <p:txBody>
          <a:bodyPr vert="horz" lIns="94829" tIns="47414" rIns="94829" bIns="47414" rtlCol="0"/>
          <a:lstStyle>
            <a:lvl1pPr algn="r">
              <a:defRPr sz="1200" b="0" i="0">
                <a:latin typeface="Arial Narrow" panose="020B0604020202020204" pitchFamily="34" charset="0"/>
              </a:defRPr>
            </a:lvl1pPr>
          </a:lstStyle>
          <a:p>
            <a:fld id="{65872280-711A-8C49-8F14-A0B66A9FCA96}" type="datetimeFigureOut">
              <a:rPr lang="de-DE" smtClean="0"/>
              <a:pPr/>
              <a:t>03.04.2023</a:t>
            </a:fld>
            <a:endParaRPr lang="de-DE" dirty="0"/>
          </a:p>
        </p:txBody>
      </p:sp>
      <p:sp>
        <p:nvSpPr>
          <p:cNvPr id="4" name="Folienbildplatzhalter 3"/>
          <p:cNvSpPr>
            <a:spLocks noGrp="1" noRot="1" noChangeAspect="1"/>
          </p:cNvSpPr>
          <p:nvPr>
            <p:ph type="sldImg" idx="2"/>
          </p:nvPr>
        </p:nvSpPr>
        <p:spPr>
          <a:xfrm>
            <a:off x="357188" y="1239838"/>
            <a:ext cx="5954712" cy="3351212"/>
          </a:xfrm>
          <a:prstGeom prst="rect">
            <a:avLst/>
          </a:prstGeom>
          <a:noFill/>
          <a:ln w="12700">
            <a:solidFill>
              <a:prstClr val="black"/>
            </a:solidFill>
          </a:ln>
        </p:spPr>
        <p:txBody>
          <a:bodyPr vert="horz" lIns="94829" tIns="47414" rIns="94829" bIns="47414" rtlCol="0" anchor="ctr"/>
          <a:lstStyle/>
          <a:p>
            <a:endParaRPr lang="de-DE" dirty="0"/>
          </a:p>
        </p:txBody>
      </p:sp>
      <p:sp>
        <p:nvSpPr>
          <p:cNvPr id="5" name="Notizenplatzhalter 4"/>
          <p:cNvSpPr>
            <a:spLocks noGrp="1"/>
          </p:cNvSpPr>
          <p:nvPr>
            <p:ph type="body" sz="quarter" idx="3"/>
          </p:nvPr>
        </p:nvSpPr>
        <p:spPr>
          <a:xfrm>
            <a:off x="666909" y="4777193"/>
            <a:ext cx="5335270" cy="3908615"/>
          </a:xfrm>
          <a:prstGeom prst="rect">
            <a:avLst/>
          </a:prstGeom>
        </p:spPr>
        <p:txBody>
          <a:bodyPr vert="horz" lIns="94829" tIns="47414" rIns="94829" bIns="47414"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8586"/>
            <a:ext cx="2889938" cy="498055"/>
          </a:xfrm>
          <a:prstGeom prst="rect">
            <a:avLst/>
          </a:prstGeom>
        </p:spPr>
        <p:txBody>
          <a:bodyPr vert="horz" lIns="94829" tIns="47414" rIns="94829" bIns="47414" rtlCol="0" anchor="b"/>
          <a:lstStyle>
            <a:lvl1pPr algn="l">
              <a:defRPr sz="1200" b="0" i="0">
                <a:latin typeface="Arial Narrow" panose="020B0604020202020204" pitchFamily="34" charset="0"/>
              </a:defRPr>
            </a:lvl1pPr>
          </a:lstStyle>
          <a:p>
            <a:endParaRPr lang="de-DE" dirty="0"/>
          </a:p>
        </p:txBody>
      </p:sp>
      <p:sp>
        <p:nvSpPr>
          <p:cNvPr id="7" name="Foliennummernplatzhalter 6"/>
          <p:cNvSpPr>
            <a:spLocks noGrp="1"/>
          </p:cNvSpPr>
          <p:nvPr>
            <p:ph type="sldNum" sz="quarter" idx="5"/>
          </p:nvPr>
        </p:nvSpPr>
        <p:spPr>
          <a:xfrm>
            <a:off x="3777607" y="9428586"/>
            <a:ext cx="2889938" cy="498055"/>
          </a:xfrm>
          <a:prstGeom prst="rect">
            <a:avLst/>
          </a:prstGeom>
        </p:spPr>
        <p:txBody>
          <a:bodyPr vert="horz" lIns="94829" tIns="47414" rIns="94829" bIns="47414" rtlCol="0" anchor="b"/>
          <a:lstStyle>
            <a:lvl1pPr algn="r">
              <a:defRPr sz="1200" b="0" i="0">
                <a:latin typeface="Arial Narrow" panose="020B0604020202020204" pitchFamily="34" charset="0"/>
              </a:defRPr>
            </a:lvl1pPr>
          </a:lstStyle>
          <a:p>
            <a:fld id="{780D66B8-1CF9-A745-88C4-5F6A7614E3AC}" type="slidenum">
              <a:rPr lang="de-DE" smtClean="0"/>
              <a:pPr/>
              <a:t>‹Nr.›</a:t>
            </a:fld>
            <a:endParaRPr lang="de-DE" dirty="0"/>
          </a:p>
        </p:txBody>
      </p:sp>
    </p:spTree>
    <p:extLst>
      <p:ext uri="{BB962C8B-B14F-4D97-AF65-F5344CB8AC3E}">
        <p14:creationId xmlns:p14="http://schemas.microsoft.com/office/powerpoint/2010/main" val="2200197199"/>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Narrow" panose="020B0604020202020204"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80D66B8-1CF9-A745-88C4-5F6A7614E3AC}" type="slidenum">
              <a:rPr lang="de-DE" smtClean="0"/>
              <a:pPr/>
              <a:t>1</a:t>
            </a:fld>
            <a:endParaRPr lang="de-DE" dirty="0"/>
          </a:p>
        </p:txBody>
      </p:sp>
    </p:spTree>
    <p:extLst>
      <p:ext uri="{BB962C8B-B14F-4D97-AF65-F5344CB8AC3E}">
        <p14:creationId xmlns:p14="http://schemas.microsoft.com/office/powerpoint/2010/main" val="2277283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80D66B8-1CF9-A745-88C4-5F6A7614E3AC}" type="slidenum">
              <a:rPr lang="de-DE" smtClean="0"/>
              <a:pPr/>
              <a:t>17</a:t>
            </a:fld>
            <a:endParaRPr lang="de-DE" dirty="0"/>
          </a:p>
        </p:txBody>
      </p:sp>
    </p:spTree>
    <p:extLst>
      <p:ext uri="{BB962C8B-B14F-4D97-AF65-F5344CB8AC3E}">
        <p14:creationId xmlns:p14="http://schemas.microsoft.com/office/powerpoint/2010/main" val="2609833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80D66B8-1CF9-A745-88C4-5F6A7614E3AC}" type="slidenum">
              <a:rPr lang="de-DE" smtClean="0"/>
              <a:pPr/>
              <a:t>19</a:t>
            </a:fld>
            <a:endParaRPr lang="de-DE" dirty="0"/>
          </a:p>
        </p:txBody>
      </p:sp>
    </p:spTree>
    <p:extLst>
      <p:ext uri="{BB962C8B-B14F-4D97-AF65-F5344CB8AC3E}">
        <p14:creationId xmlns:p14="http://schemas.microsoft.com/office/powerpoint/2010/main" val="3258307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80D66B8-1CF9-A745-88C4-5F6A7614E3AC}" type="slidenum">
              <a:rPr lang="de-DE" smtClean="0"/>
              <a:pPr/>
              <a:t>2</a:t>
            </a:fld>
            <a:endParaRPr lang="de-DE" dirty="0"/>
          </a:p>
        </p:txBody>
      </p:sp>
    </p:spTree>
    <p:extLst>
      <p:ext uri="{BB962C8B-B14F-4D97-AF65-F5344CB8AC3E}">
        <p14:creationId xmlns:p14="http://schemas.microsoft.com/office/powerpoint/2010/main" val="1775725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80D66B8-1CF9-A745-88C4-5F6A7614E3AC}" type="slidenum">
              <a:rPr lang="de-DE" smtClean="0"/>
              <a:pPr/>
              <a:t>3</a:t>
            </a:fld>
            <a:endParaRPr lang="de-DE" dirty="0"/>
          </a:p>
        </p:txBody>
      </p:sp>
    </p:spTree>
    <p:extLst>
      <p:ext uri="{BB962C8B-B14F-4D97-AF65-F5344CB8AC3E}">
        <p14:creationId xmlns:p14="http://schemas.microsoft.com/office/powerpoint/2010/main" val="1936881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Anlass zur Umgestaltung: </a:t>
            </a:r>
            <a:r>
              <a:rPr lang="de-DE" dirty="0"/>
              <a:t>Regionetz Maßnahme (rechtes Bild) - Erneuerung der Ver- und Entsorgungsleitungen.</a:t>
            </a:r>
          </a:p>
        </p:txBody>
      </p:sp>
      <p:sp>
        <p:nvSpPr>
          <p:cNvPr id="4" name="Foliennummernplatzhalter 3"/>
          <p:cNvSpPr>
            <a:spLocks noGrp="1"/>
          </p:cNvSpPr>
          <p:nvPr>
            <p:ph type="sldNum" sz="quarter" idx="5"/>
          </p:nvPr>
        </p:nvSpPr>
        <p:spPr/>
        <p:txBody>
          <a:bodyPr/>
          <a:lstStyle/>
          <a:p>
            <a:fld id="{780D66B8-1CF9-A745-88C4-5F6A7614E3AC}" type="slidenum">
              <a:rPr lang="de-DE" smtClean="0"/>
              <a:pPr/>
              <a:t>4</a:t>
            </a:fld>
            <a:endParaRPr lang="de-DE" dirty="0"/>
          </a:p>
        </p:txBody>
      </p:sp>
    </p:spTree>
    <p:extLst>
      <p:ext uri="{BB962C8B-B14F-4D97-AF65-F5344CB8AC3E}">
        <p14:creationId xmlns:p14="http://schemas.microsoft.com/office/powerpoint/2010/main" val="1974446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80D66B8-1CF9-A745-88C4-5F6A7614E3AC}" type="slidenum">
              <a:rPr lang="de-DE" smtClean="0"/>
              <a:pPr/>
              <a:t>6</a:t>
            </a:fld>
            <a:endParaRPr lang="de-DE" dirty="0"/>
          </a:p>
        </p:txBody>
      </p:sp>
    </p:spTree>
    <p:extLst>
      <p:ext uri="{BB962C8B-B14F-4D97-AF65-F5344CB8AC3E}">
        <p14:creationId xmlns:p14="http://schemas.microsoft.com/office/powerpoint/2010/main" val="3314903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a:t>Die </a:t>
            </a:r>
            <a:r>
              <a:rPr lang="de-DE" sz="1200" b="1" dirty="0"/>
              <a:t>Försterstraße</a:t>
            </a:r>
            <a:r>
              <a:rPr lang="de-DE" sz="1200" dirty="0"/>
              <a:t> stellt in dem Premiumfußwege Konzept eine </a:t>
            </a:r>
            <a:r>
              <a:rPr lang="de-DE" sz="1200" b="1" dirty="0"/>
              <a:t>Querverbindung zwischen den (erweiterten) Radialen 9b und 10 </a:t>
            </a:r>
            <a:r>
              <a:rPr lang="de-DE" sz="1200" dirty="0"/>
              <a:t>dar (siehe nächste Folie).</a:t>
            </a:r>
          </a:p>
        </p:txBody>
      </p:sp>
      <p:sp>
        <p:nvSpPr>
          <p:cNvPr id="4" name="Foliennummernplatzhalter 3"/>
          <p:cNvSpPr>
            <a:spLocks noGrp="1"/>
          </p:cNvSpPr>
          <p:nvPr>
            <p:ph type="sldNum" sz="quarter" idx="5"/>
          </p:nvPr>
        </p:nvSpPr>
        <p:spPr/>
        <p:txBody>
          <a:bodyPr/>
          <a:lstStyle/>
          <a:p>
            <a:fld id="{780D66B8-1CF9-A745-88C4-5F6A7614E3AC}" type="slidenum">
              <a:rPr lang="de-DE" smtClean="0"/>
              <a:pPr/>
              <a:t>8</a:t>
            </a:fld>
            <a:endParaRPr lang="de-DE" dirty="0"/>
          </a:p>
        </p:txBody>
      </p:sp>
    </p:spTree>
    <p:extLst>
      <p:ext uri="{BB962C8B-B14F-4D97-AF65-F5344CB8AC3E}">
        <p14:creationId xmlns:p14="http://schemas.microsoft.com/office/powerpoint/2010/main" val="39789490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80D66B8-1CF9-A745-88C4-5F6A7614E3AC}" type="slidenum">
              <a:rPr lang="de-DE" smtClean="0"/>
              <a:pPr/>
              <a:t>12</a:t>
            </a:fld>
            <a:endParaRPr lang="de-DE" dirty="0"/>
          </a:p>
        </p:txBody>
      </p:sp>
    </p:spTree>
    <p:extLst>
      <p:ext uri="{BB962C8B-B14F-4D97-AF65-F5344CB8AC3E}">
        <p14:creationId xmlns:p14="http://schemas.microsoft.com/office/powerpoint/2010/main" val="32351615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80D66B8-1CF9-A745-88C4-5F6A7614E3AC}" type="slidenum">
              <a:rPr lang="de-DE" smtClean="0"/>
              <a:pPr/>
              <a:t>14</a:t>
            </a:fld>
            <a:endParaRPr lang="de-DE" dirty="0"/>
          </a:p>
        </p:txBody>
      </p:sp>
    </p:spTree>
    <p:extLst>
      <p:ext uri="{BB962C8B-B14F-4D97-AF65-F5344CB8AC3E}">
        <p14:creationId xmlns:p14="http://schemas.microsoft.com/office/powerpoint/2010/main" val="1015035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80D66B8-1CF9-A745-88C4-5F6A7614E3AC}" type="slidenum">
              <a:rPr lang="de-DE" smtClean="0"/>
              <a:pPr/>
              <a:t>16</a:t>
            </a:fld>
            <a:endParaRPr lang="de-DE" dirty="0"/>
          </a:p>
        </p:txBody>
      </p:sp>
    </p:spTree>
    <p:extLst>
      <p:ext uri="{BB962C8B-B14F-4D97-AF65-F5344CB8AC3E}">
        <p14:creationId xmlns:p14="http://schemas.microsoft.com/office/powerpoint/2010/main" val="22073081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nual Präsentationsvorlage">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33FC2C4E-6664-A841-BD35-9D4FB3264C78}"/>
              </a:ext>
            </a:extLst>
          </p:cNvPr>
          <p:cNvSpPr txBox="1"/>
          <p:nvPr userDrawn="1"/>
        </p:nvSpPr>
        <p:spPr>
          <a:xfrm>
            <a:off x="254539" y="191453"/>
            <a:ext cx="3706267" cy="263838"/>
          </a:xfrm>
          <a:prstGeom prst="rect">
            <a:avLst/>
          </a:prstGeom>
          <a:noFill/>
        </p:spPr>
        <p:txBody>
          <a:bodyPr wrap="square" lIns="0" tIns="0" rIns="0" bIns="0" rtlCol="0">
            <a:noAutofit/>
          </a:bodyPr>
          <a:lstStyle/>
          <a:p>
            <a:r>
              <a:rPr lang="de-DE" sz="2400" b="0" i="0" dirty="0">
                <a:solidFill>
                  <a:srgbClr val="EBCB00"/>
                </a:solidFill>
                <a:latin typeface="TheMixOsF Black" panose="020B0302050302020203" pitchFamily="34" charset="77"/>
                <a:cs typeface="Arial Black" panose="020B0604020202020204" pitchFamily="34" charset="0"/>
              </a:rPr>
              <a:t>Präsentations-Vorlage</a:t>
            </a:r>
          </a:p>
        </p:txBody>
      </p:sp>
      <p:sp>
        <p:nvSpPr>
          <p:cNvPr id="3" name="Textfeld 2">
            <a:extLst>
              <a:ext uri="{FF2B5EF4-FFF2-40B4-BE49-F238E27FC236}">
                <a16:creationId xmlns:a16="http://schemas.microsoft.com/office/drawing/2014/main" id="{956BCF0F-3FFF-194C-939B-1617230DB23B}"/>
              </a:ext>
            </a:extLst>
          </p:cNvPr>
          <p:cNvSpPr txBox="1"/>
          <p:nvPr userDrawn="1"/>
        </p:nvSpPr>
        <p:spPr>
          <a:xfrm>
            <a:off x="250825" y="530566"/>
            <a:ext cx="3706268" cy="339260"/>
          </a:xfrm>
          <a:prstGeom prst="rect">
            <a:avLst/>
          </a:prstGeom>
          <a:noFill/>
        </p:spPr>
        <p:txBody>
          <a:bodyPr wrap="square" lIns="0" tIns="0" rIns="0" bIns="0" rtlCol="0">
            <a:spAutoFit/>
          </a:bodyPr>
          <a:lstStyle/>
          <a:p>
            <a:pPr>
              <a:lnSpc>
                <a:spcPts val="2700"/>
              </a:lnSpc>
            </a:pPr>
            <a:r>
              <a:rPr lang="de-DE" sz="2100" b="0" i="0" dirty="0">
                <a:latin typeface="TheMixOsF Light" panose="020B0302050302020203" pitchFamily="34" charset="77"/>
                <a:cs typeface="Arial Narrow" panose="020B0604020202020204" pitchFamily="34" charset="0"/>
              </a:rPr>
              <a:t>Manual</a:t>
            </a:r>
          </a:p>
        </p:txBody>
      </p:sp>
      <p:sp>
        <p:nvSpPr>
          <p:cNvPr id="4" name="Rechteck 3">
            <a:extLst>
              <a:ext uri="{FF2B5EF4-FFF2-40B4-BE49-F238E27FC236}">
                <a16:creationId xmlns:a16="http://schemas.microsoft.com/office/drawing/2014/main" id="{7BF8B946-D81D-794F-856F-86CB3DBCE8F4}"/>
              </a:ext>
            </a:extLst>
          </p:cNvPr>
          <p:cNvSpPr/>
          <p:nvPr userDrawn="1"/>
        </p:nvSpPr>
        <p:spPr>
          <a:xfrm>
            <a:off x="250825" y="3251202"/>
            <a:ext cx="2449717" cy="1629309"/>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Arial Narrow" panose="020B0604020202020204" pitchFamily="34" charset="0"/>
            </a:endParaRPr>
          </a:p>
        </p:txBody>
      </p:sp>
      <p:sp>
        <p:nvSpPr>
          <p:cNvPr id="5" name="Rechteck 4">
            <a:extLst>
              <a:ext uri="{FF2B5EF4-FFF2-40B4-BE49-F238E27FC236}">
                <a16:creationId xmlns:a16="http://schemas.microsoft.com/office/drawing/2014/main" id="{CDC1E9F8-7014-2A45-8FD2-246C244CB5B4}"/>
              </a:ext>
            </a:extLst>
          </p:cNvPr>
          <p:cNvSpPr/>
          <p:nvPr userDrawn="1"/>
        </p:nvSpPr>
        <p:spPr>
          <a:xfrm>
            <a:off x="250825" y="1307362"/>
            <a:ext cx="2449717" cy="1779117"/>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Arial Narrow" panose="020B0604020202020204" pitchFamily="34" charset="0"/>
            </a:endParaRPr>
          </a:p>
        </p:txBody>
      </p:sp>
      <p:sp>
        <p:nvSpPr>
          <p:cNvPr id="6" name="Textfeld 5">
            <a:extLst>
              <a:ext uri="{FF2B5EF4-FFF2-40B4-BE49-F238E27FC236}">
                <a16:creationId xmlns:a16="http://schemas.microsoft.com/office/drawing/2014/main" id="{F4036FA0-BE02-744D-A872-ACB40B76D276}"/>
              </a:ext>
            </a:extLst>
          </p:cNvPr>
          <p:cNvSpPr txBox="1"/>
          <p:nvPr userDrawn="1"/>
        </p:nvSpPr>
        <p:spPr>
          <a:xfrm>
            <a:off x="252946" y="1310188"/>
            <a:ext cx="2446873" cy="1776292"/>
          </a:xfrm>
          <a:prstGeom prst="rect">
            <a:avLst/>
          </a:prstGeom>
          <a:noFill/>
        </p:spPr>
        <p:txBody>
          <a:bodyPr wrap="square" lIns="108000" tIns="108000" rIns="108000" bIns="108000" rtlCol="0">
            <a:noAutofit/>
          </a:bodyPr>
          <a:lstStyle/>
          <a:p>
            <a:r>
              <a:rPr lang="de-DE" sz="1000" b="1" i="0" spc="20" dirty="0">
                <a:latin typeface="Arial Narrow" panose="020B0604020202020204" pitchFamily="34" charset="0"/>
                <a:cs typeface="Arial Narrow" panose="020B0604020202020204" pitchFamily="34" charset="0"/>
              </a:rPr>
              <a:t>Seiten hinzufügen</a:t>
            </a:r>
            <a:endParaRPr lang="de-DE" sz="800" b="1" i="0" spc="20" dirty="0">
              <a:latin typeface="Arial Narrow" panose="020B0604020202020204" pitchFamily="34" charset="0"/>
              <a:cs typeface="Arial Narrow" panose="020B0604020202020204" pitchFamily="34" charset="0"/>
            </a:endParaRPr>
          </a:p>
          <a:p>
            <a:r>
              <a:rPr lang="de-DE" sz="850" b="0" i="0" spc="20" baseline="0" dirty="0">
                <a:latin typeface="Arial Narrow" panose="020B0604020202020204" pitchFamily="34" charset="0"/>
                <a:cs typeface="Arial Narrow" panose="020B0604020202020204" pitchFamily="34" charset="0"/>
              </a:rPr>
              <a:t>Die Vorlage umfasst unterschiedliche Seitentypen. </a:t>
            </a:r>
          </a:p>
          <a:p>
            <a:r>
              <a:rPr lang="de-DE" sz="850" b="0" i="0" spc="20" baseline="0" dirty="0">
                <a:latin typeface="Arial Narrow" panose="020B0604020202020204" pitchFamily="34" charset="0"/>
                <a:cs typeface="Arial Narrow" panose="020B0604020202020204" pitchFamily="34" charset="0"/>
              </a:rPr>
              <a:t>Unter dem Menüpunkt</a:t>
            </a:r>
            <a:r>
              <a:rPr lang="de-DE" sz="850" b="1" i="0" spc="20" baseline="0" dirty="0">
                <a:latin typeface="Arial Narrow" panose="020B0604020202020204" pitchFamily="34" charset="0"/>
                <a:cs typeface="Arial Narrow" panose="020B0604020202020204" pitchFamily="34" charset="0"/>
              </a:rPr>
              <a:t> Neue Folie</a:t>
            </a:r>
            <a:r>
              <a:rPr lang="de-DE" sz="850" b="0" i="0" spc="20" baseline="0" dirty="0">
                <a:latin typeface="Arial Narrow" panose="020B0604020202020204" pitchFamily="34" charset="0"/>
                <a:cs typeface="Arial Narrow" panose="020B0604020202020204" pitchFamily="34" charset="0"/>
              </a:rPr>
              <a:t> können einzelne Seiten hinzugefügt werden.</a:t>
            </a:r>
          </a:p>
          <a:p>
            <a:endParaRPr lang="de-DE" sz="850" b="0" i="0" spc="20" baseline="0" dirty="0">
              <a:latin typeface="Arial Narrow" panose="020B0604020202020204" pitchFamily="34" charset="0"/>
              <a:cs typeface="Arial Narrow" panose="020B0604020202020204" pitchFamily="34" charset="0"/>
            </a:endParaRPr>
          </a:p>
          <a:p>
            <a:endParaRPr lang="de-DE" sz="850" b="0" i="0" spc="20" baseline="0" dirty="0">
              <a:latin typeface="Arial Narrow" panose="020B0604020202020204" pitchFamily="34" charset="0"/>
              <a:cs typeface="Arial Narrow" panose="020B0604020202020204" pitchFamily="34" charset="0"/>
            </a:endParaRPr>
          </a:p>
          <a:p>
            <a:endParaRPr lang="de-DE" sz="850" b="0" i="0" spc="20" baseline="0" dirty="0">
              <a:latin typeface="Arial Narrow" panose="020B0604020202020204" pitchFamily="34" charset="0"/>
              <a:cs typeface="Arial Narrow" panose="020B0604020202020204" pitchFamily="34" charset="0"/>
            </a:endParaRPr>
          </a:p>
          <a:p>
            <a:endParaRPr lang="de-DE" sz="850" b="0" i="0" spc="20" baseline="0" dirty="0">
              <a:latin typeface="Arial Narrow" panose="020B0604020202020204" pitchFamily="34" charset="0"/>
              <a:cs typeface="Arial Narrow" panose="020B0604020202020204" pitchFamily="34" charset="0"/>
            </a:endParaRPr>
          </a:p>
          <a:p>
            <a:endParaRPr lang="de-DE" sz="850" b="0" i="0" spc="20" baseline="0" dirty="0">
              <a:latin typeface="Arial Narrow" panose="020B0604020202020204" pitchFamily="34" charset="0"/>
              <a:cs typeface="Arial Narrow" panose="020B0604020202020204" pitchFamily="34" charset="0"/>
            </a:endParaRPr>
          </a:p>
          <a:p>
            <a:r>
              <a:rPr lang="de-DE" sz="850" b="0" i="0" spc="20" baseline="0" dirty="0">
                <a:latin typeface="Arial Narrow" panose="020B0604020202020204" pitchFamily="34" charset="0"/>
                <a:cs typeface="Arial Narrow" panose="020B0604020202020204" pitchFamily="34" charset="0"/>
              </a:rPr>
              <a:t>Die einzelnen Folien sind mit einer entsprechenden Bezeichnung versehen. Ist die Präsentation fertig, </a:t>
            </a:r>
          </a:p>
          <a:p>
            <a:r>
              <a:rPr lang="de-DE" sz="850" b="0" i="0" spc="20" baseline="0" dirty="0">
                <a:latin typeface="Arial Narrow" panose="020B0604020202020204" pitchFamily="34" charset="0"/>
                <a:cs typeface="Arial Narrow" panose="020B0604020202020204" pitchFamily="34" charset="0"/>
              </a:rPr>
              <a:t>kann diese Einführungsfolie gelöscht werden.</a:t>
            </a:r>
          </a:p>
        </p:txBody>
      </p:sp>
      <p:grpSp>
        <p:nvGrpSpPr>
          <p:cNvPr id="7" name="Gruppieren 6">
            <a:extLst>
              <a:ext uri="{FF2B5EF4-FFF2-40B4-BE49-F238E27FC236}">
                <a16:creationId xmlns:a16="http://schemas.microsoft.com/office/drawing/2014/main" id="{40CA4872-8CB3-574D-88FC-2ED1866B0FD2}"/>
              </a:ext>
            </a:extLst>
          </p:cNvPr>
          <p:cNvGrpSpPr/>
          <p:nvPr userDrawn="1"/>
        </p:nvGrpSpPr>
        <p:grpSpPr>
          <a:xfrm>
            <a:off x="351010" y="2043648"/>
            <a:ext cx="796567" cy="474095"/>
            <a:chOff x="397087" y="3002060"/>
            <a:chExt cx="1086897" cy="646891"/>
          </a:xfrm>
        </p:grpSpPr>
        <p:pic>
          <p:nvPicPr>
            <p:cNvPr id="8" name="Grafik 7">
              <a:extLst>
                <a:ext uri="{FF2B5EF4-FFF2-40B4-BE49-F238E27FC236}">
                  <a16:creationId xmlns:a16="http://schemas.microsoft.com/office/drawing/2014/main" id="{C92975BD-1A84-8D4C-99E1-7C6E2398A63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345" r="-535" b="2829"/>
            <a:stretch/>
          </p:blipFill>
          <p:spPr>
            <a:xfrm>
              <a:off x="397087" y="3002060"/>
              <a:ext cx="1086897" cy="646891"/>
            </a:xfrm>
            <a:prstGeom prst="rect">
              <a:avLst/>
            </a:prstGeom>
          </p:spPr>
        </p:pic>
        <p:sp>
          <p:nvSpPr>
            <p:cNvPr id="9" name="Rechteck 8">
              <a:extLst>
                <a:ext uri="{FF2B5EF4-FFF2-40B4-BE49-F238E27FC236}">
                  <a16:creationId xmlns:a16="http://schemas.microsoft.com/office/drawing/2014/main" id="{C23FCC7A-84EC-0C42-AB6C-7FA0597B59B0}"/>
                </a:ext>
              </a:extLst>
            </p:cNvPr>
            <p:cNvSpPr/>
            <p:nvPr userDrawn="1"/>
          </p:nvSpPr>
          <p:spPr>
            <a:xfrm>
              <a:off x="715151" y="3003294"/>
              <a:ext cx="715255" cy="645657"/>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Arial Narrow" panose="020B0604020202020204" pitchFamily="34" charset="0"/>
              </a:endParaRPr>
            </a:p>
          </p:txBody>
        </p:sp>
      </p:grpSp>
      <p:sp>
        <p:nvSpPr>
          <p:cNvPr id="10" name="Rechteck 9">
            <a:extLst>
              <a:ext uri="{FF2B5EF4-FFF2-40B4-BE49-F238E27FC236}">
                <a16:creationId xmlns:a16="http://schemas.microsoft.com/office/drawing/2014/main" id="{854D9478-C387-B448-BF9D-02AB6F90C9F6}"/>
              </a:ext>
            </a:extLst>
          </p:cNvPr>
          <p:cNvSpPr/>
          <p:nvPr userDrawn="1"/>
        </p:nvSpPr>
        <p:spPr>
          <a:xfrm>
            <a:off x="2859239" y="1306162"/>
            <a:ext cx="2437367" cy="2332992"/>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Arial Narrow" panose="020B0604020202020204" pitchFamily="34" charset="0"/>
            </a:endParaRPr>
          </a:p>
        </p:txBody>
      </p:sp>
      <p:sp>
        <p:nvSpPr>
          <p:cNvPr id="11" name="Rechteck 10">
            <a:extLst>
              <a:ext uri="{FF2B5EF4-FFF2-40B4-BE49-F238E27FC236}">
                <a16:creationId xmlns:a16="http://schemas.microsoft.com/office/drawing/2014/main" id="{D6F96C89-5851-B240-85D6-E7A0991A7EDD}"/>
              </a:ext>
            </a:extLst>
          </p:cNvPr>
          <p:cNvSpPr/>
          <p:nvPr userDrawn="1"/>
        </p:nvSpPr>
        <p:spPr>
          <a:xfrm>
            <a:off x="2859964" y="3788229"/>
            <a:ext cx="2436642" cy="1087342"/>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Arial Narrow" panose="020B0604020202020204" pitchFamily="34" charset="0"/>
            </a:endParaRPr>
          </a:p>
        </p:txBody>
      </p:sp>
      <p:sp>
        <p:nvSpPr>
          <p:cNvPr id="12" name="Rechteck 11">
            <a:extLst>
              <a:ext uri="{FF2B5EF4-FFF2-40B4-BE49-F238E27FC236}">
                <a16:creationId xmlns:a16="http://schemas.microsoft.com/office/drawing/2014/main" id="{1A01A75C-AEAD-EF40-A67E-6EA28C034ED6}"/>
              </a:ext>
            </a:extLst>
          </p:cNvPr>
          <p:cNvSpPr/>
          <p:nvPr userDrawn="1"/>
        </p:nvSpPr>
        <p:spPr>
          <a:xfrm>
            <a:off x="5449375" y="3875501"/>
            <a:ext cx="3443799" cy="1005010"/>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Arial Narrow" panose="020B0604020202020204" pitchFamily="34" charset="0"/>
            </a:endParaRPr>
          </a:p>
        </p:txBody>
      </p:sp>
      <p:sp>
        <p:nvSpPr>
          <p:cNvPr id="13" name="Rechteck 12">
            <a:extLst>
              <a:ext uri="{FF2B5EF4-FFF2-40B4-BE49-F238E27FC236}">
                <a16:creationId xmlns:a16="http://schemas.microsoft.com/office/drawing/2014/main" id="{4F25AF20-8246-9F45-B0BA-A23E4AB85F9A}"/>
              </a:ext>
            </a:extLst>
          </p:cNvPr>
          <p:cNvSpPr/>
          <p:nvPr userDrawn="1"/>
        </p:nvSpPr>
        <p:spPr>
          <a:xfrm>
            <a:off x="5449852" y="1306162"/>
            <a:ext cx="3437871" cy="1712101"/>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Arial Narrow" panose="020B0604020202020204" pitchFamily="34" charset="0"/>
            </a:endParaRPr>
          </a:p>
        </p:txBody>
      </p:sp>
      <p:sp>
        <p:nvSpPr>
          <p:cNvPr id="14" name="Textfeld 13">
            <a:extLst>
              <a:ext uri="{FF2B5EF4-FFF2-40B4-BE49-F238E27FC236}">
                <a16:creationId xmlns:a16="http://schemas.microsoft.com/office/drawing/2014/main" id="{E3BF2566-7816-BF40-8976-1F600EBF7337}"/>
              </a:ext>
            </a:extLst>
          </p:cNvPr>
          <p:cNvSpPr txBox="1"/>
          <p:nvPr userDrawn="1"/>
        </p:nvSpPr>
        <p:spPr>
          <a:xfrm>
            <a:off x="256568" y="1076164"/>
            <a:ext cx="3111647" cy="205518"/>
          </a:xfrm>
          <a:prstGeom prst="rect">
            <a:avLst/>
          </a:prstGeom>
          <a:noFill/>
        </p:spPr>
        <p:txBody>
          <a:bodyPr wrap="square" lIns="0" tIns="0" rIns="72000" bIns="72000" rtlCol="0">
            <a:noAutofit/>
          </a:bodyPr>
          <a:lstStyle/>
          <a:p>
            <a:r>
              <a:rPr lang="de-DE" sz="1200" b="1" i="0" spc="20" dirty="0">
                <a:latin typeface="Arial Narrow" panose="020B0604020202020204" pitchFamily="34" charset="0"/>
                <a:cs typeface="Arial Narrow" panose="020B0604020202020204" pitchFamily="34" charset="0"/>
              </a:rPr>
              <a:t>Informationen </a:t>
            </a:r>
            <a:r>
              <a:rPr lang="de-DE" sz="1200" b="1" i="0" spc="20" baseline="0" dirty="0">
                <a:latin typeface="Arial Narrow" panose="020B0604020202020204" pitchFamily="34" charset="0"/>
                <a:cs typeface="Arial Narrow" panose="020B0604020202020204" pitchFamily="34" charset="0"/>
              </a:rPr>
              <a:t>zur</a:t>
            </a:r>
            <a:r>
              <a:rPr lang="de-DE" sz="1200" b="1" i="0" spc="20" dirty="0">
                <a:latin typeface="Arial Narrow" panose="020B0604020202020204" pitchFamily="34" charset="0"/>
                <a:cs typeface="Arial Narrow" panose="020B0604020202020204" pitchFamily="34" charset="0"/>
              </a:rPr>
              <a:t> Nutzung der Vorlage</a:t>
            </a:r>
          </a:p>
        </p:txBody>
      </p:sp>
      <p:sp>
        <p:nvSpPr>
          <p:cNvPr id="15" name="Textfeld 14">
            <a:extLst>
              <a:ext uri="{FF2B5EF4-FFF2-40B4-BE49-F238E27FC236}">
                <a16:creationId xmlns:a16="http://schemas.microsoft.com/office/drawing/2014/main" id="{6CD4895C-9A0D-224C-B2E4-EEA036FE27E3}"/>
              </a:ext>
            </a:extLst>
          </p:cNvPr>
          <p:cNvSpPr txBox="1"/>
          <p:nvPr userDrawn="1"/>
        </p:nvSpPr>
        <p:spPr>
          <a:xfrm>
            <a:off x="2853065" y="1300005"/>
            <a:ext cx="2449716" cy="2326009"/>
          </a:xfrm>
          <a:prstGeom prst="rect">
            <a:avLst/>
          </a:prstGeom>
          <a:noFill/>
        </p:spPr>
        <p:txBody>
          <a:bodyPr wrap="square" lIns="108000" tIns="108000" rIns="108000" bIns="108000" rtlCol="0">
            <a:noAutofit/>
          </a:bodyPr>
          <a:lstStyle/>
          <a:p>
            <a:r>
              <a:rPr lang="de-DE" sz="1000" b="1" i="0" spc="20" dirty="0">
                <a:latin typeface="Arial Narrow" panose="020B0604020202020204" pitchFamily="34" charset="0"/>
                <a:cs typeface="Arial Narrow" panose="020B0604020202020204" pitchFamily="34" charset="0"/>
              </a:rPr>
              <a:t>Platzhalter</a:t>
            </a:r>
            <a:endParaRPr lang="de-DE" sz="800" b="1" i="0" spc="20" dirty="0">
              <a:latin typeface="Arial Narrow" panose="020B0604020202020204" pitchFamily="34" charset="0"/>
              <a:cs typeface="Arial Narrow" panose="020B0604020202020204" pitchFamily="34" charset="0"/>
            </a:endParaRPr>
          </a:p>
          <a:p>
            <a:r>
              <a:rPr lang="de-DE" sz="850" b="0" i="0" spc="20" baseline="0" dirty="0">
                <a:latin typeface="Arial Narrow" panose="020B0604020202020204" pitchFamily="34" charset="0"/>
                <a:cs typeface="Arial Narrow" panose="020B0604020202020204" pitchFamily="34" charset="0"/>
              </a:rPr>
              <a:t>Für das einfache Einfügen von wechselnden Inhalten (Bild, Text oder Icons) arbeitet diese Vorlage mit Platzhaltern. Durch das Anklicken der Platzhalter kann entweder Text eingefügt werden oder es öffnet sich ein Menü zur Auswahl eines Bildes.</a:t>
            </a:r>
          </a:p>
          <a:p>
            <a:r>
              <a:rPr lang="de-DE" sz="850" b="0" i="0" spc="20" baseline="0" dirty="0">
                <a:latin typeface="Arial Narrow" panose="020B0604020202020204" pitchFamily="34" charset="0"/>
                <a:cs typeface="Arial Narrow" panose="020B0604020202020204" pitchFamily="34" charset="0"/>
              </a:rPr>
              <a:t>Platzhalter für Bilder werden durch das folgende Icon gekennzeichnet. </a:t>
            </a:r>
          </a:p>
          <a:p>
            <a:endParaRPr lang="de-DE" sz="850" b="0" i="0" spc="20" baseline="0" dirty="0">
              <a:latin typeface="Arial Narrow" panose="020B0604020202020204" pitchFamily="34" charset="0"/>
              <a:cs typeface="Arial Narrow" panose="020B0604020202020204" pitchFamily="34" charset="0"/>
            </a:endParaRPr>
          </a:p>
          <a:p>
            <a:endParaRPr lang="de-DE" sz="850" b="0" i="0" spc="20" baseline="0" dirty="0">
              <a:latin typeface="Arial Narrow" panose="020B0604020202020204" pitchFamily="34" charset="0"/>
              <a:cs typeface="Arial Narrow" panose="020B0604020202020204" pitchFamily="34" charset="0"/>
            </a:endParaRPr>
          </a:p>
          <a:p>
            <a:endParaRPr lang="de-DE" sz="850" b="0" i="0" spc="20" baseline="0" dirty="0">
              <a:latin typeface="Arial Narrow" panose="020B0604020202020204" pitchFamily="34" charset="0"/>
              <a:cs typeface="Arial Narrow" panose="020B0604020202020204" pitchFamily="34" charset="0"/>
            </a:endParaRPr>
          </a:p>
          <a:p>
            <a:endParaRPr lang="de-DE" sz="850" b="0" i="0" spc="20" baseline="0" dirty="0">
              <a:latin typeface="Arial Narrow" panose="020B0604020202020204" pitchFamily="34" charset="0"/>
              <a:cs typeface="Arial Narrow" panose="020B0604020202020204" pitchFamily="34" charset="0"/>
            </a:endParaRPr>
          </a:p>
          <a:p>
            <a:r>
              <a:rPr lang="de-DE" sz="850" b="0" i="0" spc="20" baseline="0" dirty="0">
                <a:latin typeface="Arial Narrow" panose="020B0604020202020204" pitchFamily="34" charset="0"/>
                <a:cs typeface="Arial Narrow" panose="020B0604020202020204" pitchFamily="34" charset="0"/>
              </a:rPr>
              <a:t>Ob das Icon im jeweiligen Platzhalter zu erkennen ist, kann von der Zoom-Stufe abhängig sein. Ist es nicht sichtbar, bzw. kann nicht angewählt werden, einfach die Zoom-Stufe höher stellen.</a:t>
            </a:r>
          </a:p>
          <a:p>
            <a:endParaRPr lang="de-DE" sz="800" b="0" i="0" spc="20" dirty="0">
              <a:latin typeface="Arial Narrow" panose="020B0604020202020204" pitchFamily="34" charset="0"/>
              <a:cs typeface="Arial Narrow" panose="020B0604020202020204" pitchFamily="34" charset="0"/>
            </a:endParaRPr>
          </a:p>
          <a:p>
            <a:endParaRPr lang="de-DE" sz="1100" b="0" i="0" spc="20" dirty="0">
              <a:latin typeface="Arial Narrow" panose="020B0604020202020204" pitchFamily="34" charset="0"/>
              <a:cs typeface="Arial Narrow" panose="020B0604020202020204" pitchFamily="34" charset="0"/>
            </a:endParaRPr>
          </a:p>
        </p:txBody>
      </p:sp>
      <p:pic>
        <p:nvPicPr>
          <p:cNvPr id="16" name="Grafik 15">
            <a:extLst>
              <a:ext uri="{FF2B5EF4-FFF2-40B4-BE49-F238E27FC236}">
                <a16:creationId xmlns:a16="http://schemas.microsoft.com/office/drawing/2014/main" id="{F3898FAE-B6E5-5B4E-927D-A93952E057D5}"/>
              </a:ext>
            </a:extLst>
          </p:cNvPr>
          <p:cNvPicPr>
            <a:picLocks noChangeAspect="1"/>
          </p:cNvPicPr>
          <p:nvPr userDrawn="1"/>
        </p:nvPicPr>
        <p:blipFill>
          <a:blip r:embed="rId3"/>
          <a:stretch>
            <a:fillRect/>
          </a:stretch>
        </p:blipFill>
        <p:spPr>
          <a:xfrm>
            <a:off x="2975824" y="2547017"/>
            <a:ext cx="395222" cy="364020"/>
          </a:xfrm>
          <a:prstGeom prst="rect">
            <a:avLst/>
          </a:prstGeom>
        </p:spPr>
      </p:pic>
      <p:sp>
        <p:nvSpPr>
          <p:cNvPr id="17" name="Textfeld 16">
            <a:extLst>
              <a:ext uri="{FF2B5EF4-FFF2-40B4-BE49-F238E27FC236}">
                <a16:creationId xmlns:a16="http://schemas.microsoft.com/office/drawing/2014/main" id="{5FC1F206-D021-5A46-AF17-C6CFDE44459A}"/>
              </a:ext>
            </a:extLst>
          </p:cNvPr>
          <p:cNvSpPr txBox="1"/>
          <p:nvPr userDrawn="1"/>
        </p:nvSpPr>
        <p:spPr>
          <a:xfrm>
            <a:off x="5467751" y="1302508"/>
            <a:ext cx="2068513" cy="1715755"/>
          </a:xfrm>
          <a:prstGeom prst="rect">
            <a:avLst/>
          </a:prstGeom>
          <a:noFill/>
        </p:spPr>
        <p:txBody>
          <a:bodyPr wrap="square" lIns="108000" tIns="108000" rIns="108000" bIns="108000" rtlCol="0">
            <a:noAutofit/>
          </a:bodyPr>
          <a:lstStyle/>
          <a:p>
            <a:r>
              <a:rPr lang="de-DE" sz="1000" b="1" i="0" spc="20" dirty="0">
                <a:latin typeface="Arial Narrow" panose="020B0604020202020204" pitchFamily="34" charset="0"/>
                <a:cs typeface="Arial Narrow" panose="020B0604020202020204" pitchFamily="34" charset="0"/>
              </a:rPr>
              <a:t>Einpassen von Bildern</a:t>
            </a:r>
            <a:endParaRPr lang="de-DE" sz="800" b="1" i="0" spc="20" dirty="0">
              <a:latin typeface="Arial Narrow" panose="020B0604020202020204" pitchFamily="34" charset="0"/>
              <a:cs typeface="Arial Narrow" panose="020B0604020202020204" pitchFamily="34" charset="0"/>
            </a:endParaRPr>
          </a:p>
          <a:p>
            <a:r>
              <a:rPr lang="de-DE" sz="850" b="0" i="0" spc="20" baseline="0" dirty="0">
                <a:latin typeface="Arial Narrow" panose="020B0604020202020204" pitchFamily="34" charset="0"/>
                <a:cs typeface="Arial Narrow" panose="020B0604020202020204" pitchFamily="34" charset="0"/>
              </a:rPr>
              <a:t>In Platzhalter eingefügte Bilder lassen </a:t>
            </a:r>
          </a:p>
          <a:p>
            <a:r>
              <a:rPr lang="de-DE" sz="850" b="0" i="0" spc="20" baseline="0" dirty="0">
                <a:latin typeface="Arial Narrow" panose="020B0604020202020204" pitchFamily="34" charset="0"/>
                <a:cs typeface="Arial Narrow" panose="020B0604020202020204" pitchFamily="34" charset="0"/>
              </a:rPr>
              <a:t>sich mit dem Werkzeug </a:t>
            </a:r>
            <a:r>
              <a:rPr lang="de-DE" sz="850" b="1" i="0" spc="20" baseline="0" dirty="0">
                <a:latin typeface="Arial Narrow" panose="020B0604020202020204" pitchFamily="34" charset="0"/>
                <a:cs typeface="Arial Narrow" panose="020B0604020202020204" pitchFamily="34" charset="0"/>
              </a:rPr>
              <a:t>Zuschneiden</a:t>
            </a:r>
            <a:r>
              <a:rPr lang="de-DE" sz="850" b="0" i="0" spc="20" baseline="0" dirty="0">
                <a:latin typeface="Arial Narrow" panose="020B0604020202020204" pitchFamily="34" charset="0"/>
                <a:cs typeface="Arial Narrow" panose="020B0604020202020204" pitchFamily="34" charset="0"/>
              </a:rPr>
              <a:t> an den entsprechenden Ausschnitt anpassen. </a:t>
            </a:r>
          </a:p>
          <a:p>
            <a:r>
              <a:rPr lang="de-DE" sz="850" b="0" i="0" spc="20" baseline="0" dirty="0">
                <a:latin typeface="Arial Narrow" panose="020B0604020202020204" pitchFamily="34" charset="0"/>
                <a:cs typeface="Arial Narrow" panose="020B0604020202020204" pitchFamily="34" charset="0"/>
              </a:rPr>
              <a:t>Ist das Bild größer als der vorgegebene Rahmen, kann es innerhalb diesem mit Füllbereich verschoben werden.</a:t>
            </a:r>
          </a:p>
          <a:p>
            <a:r>
              <a:rPr lang="de-DE" sz="850" b="0" i="0" spc="20" baseline="0" dirty="0">
                <a:latin typeface="Arial Narrow" panose="020B0604020202020204" pitchFamily="34" charset="0"/>
                <a:cs typeface="Arial Narrow" panose="020B0604020202020204" pitchFamily="34" charset="0"/>
              </a:rPr>
              <a:t>Durch die Regler an den Rändern </a:t>
            </a:r>
          </a:p>
          <a:p>
            <a:r>
              <a:rPr lang="de-DE" sz="850" b="0" i="0" spc="20" baseline="0" dirty="0">
                <a:latin typeface="Arial Narrow" panose="020B0604020202020204" pitchFamily="34" charset="0"/>
                <a:cs typeface="Arial Narrow" panose="020B0604020202020204" pitchFamily="34" charset="0"/>
              </a:rPr>
              <a:t>kann der Bildausschnitt gewählt werden. </a:t>
            </a:r>
          </a:p>
          <a:p>
            <a:r>
              <a:rPr lang="de-DE" sz="850" b="0" i="0" spc="20" baseline="0" dirty="0">
                <a:latin typeface="Arial Narrow" panose="020B0604020202020204" pitchFamily="34" charset="0"/>
                <a:cs typeface="Arial Narrow" panose="020B0604020202020204" pitchFamily="34" charset="0"/>
              </a:rPr>
              <a:t>Durch </a:t>
            </a:r>
            <a:r>
              <a:rPr lang="de-DE" sz="850" b="1" i="0" spc="20" baseline="0" dirty="0">
                <a:latin typeface="Arial Narrow" panose="020B0604020202020204" pitchFamily="34" charset="0"/>
                <a:cs typeface="Arial Narrow" panose="020B0604020202020204" pitchFamily="34" charset="0"/>
              </a:rPr>
              <a:t>Einpassen</a:t>
            </a:r>
            <a:r>
              <a:rPr lang="de-DE" sz="850" b="0" i="0" spc="20" baseline="0" dirty="0">
                <a:latin typeface="Arial Narrow" panose="020B0604020202020204" pitchFamily="34" charset="0"/>
                <a:cs typeface="Arial Narrow" panose="020B0604020202020204" pitchFamily="34" charset="0"/>
              </a:rPr>
              <a:t> wird das Bild in den Platzhalter eingepasst.</a:t>
            </a:r>
          </a:p>
          <a:p>
            <a:endParaRPr lang="de-DE" sz="1000" b="0" i="0" spc="20" dirty="0">
              <a:latin typeface="Arial Narrow" panose="020B0604020202020204" pitchFamily="34" charset="0"/>
              <a:cs typeface="Arial Narrow" panose="020B0604020202020204" pitchFamily="34" charset="0"/>
            </a:endParaRPr>
          </a:p>
          <a:p>
            <a:endParaRPr lang="de-DE" sz="1000" b="0" i="0" spc="20" dirty="0">
              <a:latin typeface="Arial Narrow" panose="020B0604020202020204" pitchFamily="34" charset="0"/>
              <a:cs typeface="Arial Narrow" panose="020B0604020202020204" pitchFamily="34" charset="0"/>
            </a:endParaRPr>
          </a:p>
          <a:p>
            <a:endParaRPr lang="de-DE" sz="1100" b="0" i="0" spc="20" dirty="0">
              <a:latin typeface="Arial Narrow" panose="020B0604020202020204" pitchFamily="34" charset="0"/>
              <a:cs typeface="Arial Narrow" panose="020B0604020202020204" pitchFamily="34" charset="0"/>
            </a:endParaRPr>
          </a:p>
          <a:p>
            <a:endParaRPr lang="de-DE" sz="1100" b="0" i="0" spc="20" dirty="0">
              <a:latin typeface="Arial Narrow" panose="020B0604020202020204" pitchFamily="34" charset="0"/>
              <a:cs typeface="Arial Narrow" panose="020B0604020202020204" pitchFamily="34" charset="0"/>
            </a:endParaRPr>
          </a:p>
        </p:txBody>
      </p:sp>
      <p:grpSp>
        <p:nvGrpSpPr>
          <p:cNvPr id="18" name="Gruppieren 17">
            <a:extLst>
              <a:ext uri="{FF2B5EF4-FFF2-40B4-BE49-F238E27FC236}">
                <a16:creationId xmlns:a16="http://schemas.microsoft.com/office/drawing/2014/main" id="{A71532F1-BC36-8D49-A88D-F00B127F11B9}"/>
              </a:ext>
            </a:extLst>
          </p:cNvPr>
          <p:cNvGrpSpPr/>
          <p:nvPr userDrawn="1"/>
        </p:nvGrpSpPr>
        <p:grpSpPr>
          <a:xfrm>
            <a:off x="7440603" y="1539604"/>
            <a:ext cx="1361874" cy="1241562"/>
            <a:chOff x="6699846" y="3694460"/>
            <a:chExt cx="1882588" cy="1766122"/>
          </a:xfrm>
        </p:grpSpPr>
        <p:grpSp>
          <p:nvGrpSpPr>
            <p:cNvPr id="19" name="Gruppieren 18">
              <a:extLst>
                <a:ext uri="{FF2B5EF4-FFF2-40B4-BE49-F238E27FC236}">
                  <a16:creationId xmlns:a16="http://schemas.microsoft.com/office/drawing/2014/main" id="{8E185181-2512-CA4E-A009-524E69FDE0F1}"/>
                </a:ext>
              </a:extLst>
            </p:cNvPr>
            <p:cNvGrpSpPr/>
            <p:nvPr userDrawn="1"/>
          </p:nvGrpSpPr>
          <p:grpSpPr>
            <a:xfrm>
              <a:off x="6699846" y="3694460"/>
              <a:ext cx="1882588" cy="1766122"/>
              <a:chOff x="6699846" y="3694460"/>
              <a:chExt cx="1882588" cy="1766122"/>
            </a:xfrm>
          </p:grpSpPr>
          <p:pic>
            <p:nvPicPr>
              <p:cNvPr id="21" name="Grafik 20">
                <a:extLst>
                  <a:ext uri="{FF2B5EF4-FFF2-40B4-BE49-F238E27FC236}">
                    <a16:creationId xmlns:a16="http://schemas.microsoft.com/office/drawing/2014/main" id="{312C73DB-BDD0-1E4B-BF44-A9094717C3F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699846" y="3694460"/>
                <a:ext cx="1882588" cy="1766122"/>
              </a:xfrm>
              <a:prstGeom prst="rect">
                <a:avLst/>
              </a:prstGeom>
            </p:spPr>
          </p:pic>
          <p:sp>
            <p:nvSpPr>
              <p:cNvPr id="22" name="Rechteck 21">
                <a:extLst>
                  <a:ext uri="{FF2B5EF4-FFF2-40B4-BE49-F238E27FC236}">
                    <a16:creationId xmlns:a16="http://schemas.microsoft.com/office/drawing/2014/main" id="{CBC7BF25-7FF6-334A-8F3F-9A871FA5C48B}"/>
                  </a:ext>
                </a:extLst>
              </p:cNvPr>
              <p:cNvSpPr/>
              <p:nvPr userDrawn="1"/>
            </p:nvSpPr>
            <p:spPr>
              <a:xfrm>
                <a:off x="7386836" y="3694460"/>
                <a:ext cx="1195597" cy="629386"/>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Arial Narrow" panose="020B0604020202020204" pitchFamily="34" charset="0"/>
                </a:endParaRPr>
              </a:p>
            </p:txBody>
          </p:sp>
        </p:grpSp>
        <p:sp>
          <p:nvSpPr>
            <p:cNvPr id="20" name="Rechteck 19">
              <a:extLst>
                <a:ext uri="{FF2B5EF4-FFF2-40B4-BE49-F238E27FC236}">
                  <a16:creationId xmlns:a16="http://schemas.microsoft.com/office/drawing/2014/main" id="{91C40426-30C1-9143-8333-F830A643F796}"/>
                </a:ext>
              </a:extLst>
            </p:cNvPr>
            <p:cNvSpPr/>
            <p:nvPr userDrawn="1"/>
          </p:nvSpPr>
          <p:spPr>
            <a:xfrm>
              <a:off x="6742705" y="4572215"/>
              <a:ext cx="1488883" cy="413555"/>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Arial Narrow" panose="020B0604020202020204" pitchFamily="34" charset="0"/>
              </a:endParaRPr>
            </a:p>
          </p:txBody>
        </p:sp>
      </p:grpSp>
      <p:sp>
        <p:nvSpPr>
          <p:cNvPr id="23" name="Textfeld 22">
            <a:extLst>
              <a:ext uri="{FF2B5EF4-FFF2-40B4-BE49-F238E27FC236}">
                <a16:creationId xmlns:a16="http://schemas.microsoft.com/office/drawing/2014/main" id="{7523EF17-14C3-F142-A6A3-0FD98E30AF1A}"/>
              </a:ext>
            </a:extLst>
          </p:cNvPr>
          <p:cNvSpPr txBox="1"/>
          <p:nvPr userDrawn="1"/>
        </p:nvSpPr>
        <p:spPr>
          <a:xfrm>
            <a:off x="252947" y="3251202"/>
            <a:ext cx="2446872" cy="1629309"/>
          </a:xfrm>
          <a:prstGeom prst="rect">
            <a:avLst/>
          </a:prstGeom>
          <a:noFill/>
        </p:spPr>
        <p:txBody>
          <a:bodyPr wrap="square" lIns="108000" tIns="108000" rIns="108000" bIns="108000" rtlCol="0">
            <a:noAutofit/>
          </a:bodyPr>
          <a:lstStyle/>
          <a:p>
            <a:r>
              <a:rPr lang="de-DE" sz="1000" b="1" i="0" spc="20" dirty="0">
                <a:latin typeface="Arial Narrow" panose="020B0604020202020204" pitchFamily="34" charset="0"/>
                <a:cs typeface="Arial Narrow" panose="020B0604020202020204" pitchFamily="34" charset="0"/>
              </a:rPr>
              <a:t>Zurücksetzen</a:t>
            </a:r>
            <a:endParaRPr lang="de-DE" sz="800" b="1" i="0" spc="20" dirty="0">
              <a:latin typeface="Arial Narrow" panose="020B0604020202020204" pitchFamily="34" charset="0"/>
              <a:cs typeface="Arial Narrow" panose="020B0604020202020204" pitchFamily="34" charset="0"/>
            </a:endParaRPr>
          </a:p>
          <a:p>
            <a:r>
              <a:rPr lang="de-DE" sz="850" b="0" i="0" spc="20" dirty="0">
                <a:latin typeface="Arial Narrow" panose="020B0604020202020204" pitchFamily="34" charset="0"/>
                <a:cs typeface="Arial Narrow" panose="020B0604020202020204" pitchFamily="34" charset="0"/>
              </a:rPr>
              <a:t>Es kann passieren, dass einzelne Elemente der Vorlage unabsichtlich verschoben, bzw. die Position verändert wird. Durch klicken des Menüpunktes </a:t>
            </a:r>
            <a:r>
              <a:rPr lang="de-DE" sz="850" b="1" i="0" spc="20" dirty="0">
                <a:latin typeface="Arial Narrow" panose="020B0604020202020204" pitchFamily="34" charset="0"/>
                <a:cs typeface="Arial Narrow" panose="020B0604020202020204" pitchFamily="34" charset="0"/>
              </a:rPr>
              <a:t>Zurücksetzen</a:t>
            </a:r>
            <a:r>
              <a:rPr lang="de-DE" sz="850" b="0" i="0" spc="20" dirty="0">
                <a:latin typeface="Arial Narrow" panose="020B0604020202020204" pitchFamily="34" charset="0"/>
                <a:cs typeface="Arial Narrow" panose="020B0604020202020204" pitchFamily="34" charset="0"/>
              </a:rPr>
              <a:t> springen alle Elemente automatisch auf ihre ursprüngliche Position zurück. Die Schriftart wird ebenfalls zurückgesetzt. </a:t>
            </a:r>
          </a:p>
          <a:p>
            <a:endParaRPr lang="de-DE" sz="800" b="0" i="0" spc="20" dirty="0">
              <a:latin typeface="Arial Narrow" panose="020B0604020202020204" pitchFamily="34" charset="0"/>
              <a:cs typeface="Arial Narrow" panose="020B0604020202020204" pitchFamily="34" charset="0"/>
            </a:endParaRPr>
          </a:p>
          <a:p>
            <a:endParaRPr lang="de-DE" sz="800" b="0" i="0" spc="20" dirty="0">
              <a:latin typeface="Arial Narrow" panose="020B0604020202020204" pitchFamily="34" charset="0"/>
              <a:cs typeface="Arial Narrow" panose="020B0604020202020204" pitchFamily="34" charset="0"/>
            </a:endParaRPr>
          </a:p>
          <a:p>
            <a:endParaRPr lang="de-DE" sz="800" b="0" i="0" spc="20" dirty="0">
              <a:latin typeface="Arial Narrow" panose="020B0604020202020204" pitchFamily="34" charset="0"/>
              <a:cs typeface="Arial Narrow" panose="020B0604020202020204" pitchFamily="34" charset="0"/>
            </a:endParaRPr>
          </a:p>
          <a:p>
            <a:endParaRPr lang="de-DE" sz="800" b="0" i="0" spc="20" dirty="0">
              <a:latin typeface="Arial Narrow" panose="020B0604020202020204" pitchFamily="34" charset="0"/>
              <a:cs typeface="Arial Narrow" panose="020B0604020202020204" pitchFamily="34" charset="0"/>
            </a:endParaRPr>
          </a:p>
        </p:txBody>
      </p:sp>
      <p:grpSp>
        <p:nvGrpSpPr>
          <p:cNvPr id="24" name="Gruppieren 23">
            <a:extLst>
              <a:ext uri="{FF2B5EF4-FFF2-40B4-BE49-F238E27FC236}">
                <a16:creationId xmlns:a16="http://schemas.microsoft.com/office/drawing/2014/main" id="{B92BE7B9-B835-DD42-92FF-2E9346D24356}"/>
              </a:ext>
            </a:extLst>
          </p:cNvPr>
          <p:cNvGrpSpPr/>
          <p:nvPr userDrawn="1"/>
        </p:nvGrpSpPr>
        <p:grpSpPr>
          <a:xfrm>
            <a:off x="1813031" y="4302770"/>
            <a:ext cx="796567" cy="479334"/>
            <a:chOff x="397086" y="5531216"/>
            <a:chExt cx="1086897" cy="654040"/>
          </a:xfrm>
        </p:grpSpPr>
        <p:pic>
          <p:nvPicPr>
            <p:cNvPr id="25" name="Grafik 24">
              <a:extLst>
                <a:ext uri="{FF2B5EF4-FFF2-40B4-BE49-F238E27FC236}">
                  <a16:creationId xmlns:a16="http://schemas.microsoft.com/office/drawing/2014/main" id="{D13C917D-E7FB-3A47-87EC-04308ED7CCBD}"/>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535"/>
            <a:stretch/>
          </p:blipFill>
          <p:spPr>
            <a:xfrm>
              <a:off x="397086" y="5531216"/>
              <a:ext cx="1086897" cy="654039"/>
            </a:xfrm>
            <a:prstGeom prst="rect">
              <a:avLst/>
            </a:prstGeom>
          </p:spPr>
        </p:pic>
        <p:sp>
          <p:nvSpPr>
            <p:cNvPr id="26" name="Rechteck 25">
              <a:extLst>
                <a:ext uri="{FF2B5EF4-FFF2-40B4-BE49-F238E27FC236}">
                  <a16:creationId xmlns:a16="http://schemas.microsoft.com/office/drawing/2014/main" id="{F22D7D20-6A4C-C74E-9AAC-6FA6435D5F6F}"/>
                </a:ext>
              </a:extLst>
            </p:cNvPr>
            <p:cNvSpPr/>
            <p:nvPr userDrawn="1"/>
          </p:nvSpPr>
          <p:spPr>
            <a:xfrm>
              <a:off x="404873" y="5539599"/>
              <a:ext cx="310278" cy="645657"/>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Arial Narrow" panose="020B0604020202020204" pitchFamily="34" charset="0"/>
              </a:endParaRPr>
            </a:p>
          </p:txBody>
        </p:sp>
        <p:sp>
          <p:nvSpPr>
            <p:cNvPr id="27" name="Rechteck 26">
              <a:extLst>
                <a:ext uri="{FF2B5EF4-FFF2-40B4-BE49-F238E27FC236}">
                  <a16:creationId xmlns:a16="http://schemas.microsoft.com/office/drawing/2014/main" id="{033EE949-F591-6B44-91CB-91525AF1A5D4}"/>
                </a:ext>
              </a:extLst>
            </p:cNvPr>
            <p:cNvSpPr/>
            <p:nvPr userDrawn="1"/>
          </p:nvSpPr>
          <p:spPr>
            <a:xfrm>
              <a:off x="715151" y="5540913"/>
              <a:ext cx="715255" cy="183333"/>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Arial Narrow" panose="020B0604020202020204" pitchFamily="34" charset="0"/>
              </a:endParaRPr>
            </a:p>
          </p:txBody>
        </p:sp>
        <p:sp>
          <p:nvSpPr>
            <p:cNvPr id="28" name="Rechteck 27">
              <a:extLst>
                <a:ext uri="{FF2B5EF4-FFF2-40B4-BE49-F238E27FC236}">
                  <a16:creationId xmlns:a16="http://schemas.microsoft.com/office/drawing/2014/main" id="{2C38ADEE-813B-044A-A699-14F30ABC77A5}"/>
                </a:ext>
              </a:extLst>
            </p:cNvPr>
            <p:cNvSpPr/>
            <p:nvPr userDrawn="1"/>
          </p:nvSpPr>
          <p:spPr>
            <a:xfrm>
              <a:off x="715151" y="5889459"/>
              <a:ext cx="715255" cy="295796"/>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Arial Narrow" panose="020B0604020202020204" pitchFamily="34" charset="0"/>
              </a:endParaRPr>
            </a:p>
          </p:txBody>
        </p:sp>
      </p:grpSp>
      <p:sp>
        <p:nvSpPr>
          <p:cNvPr id="29" name="Textfeld 28">
            <a:extLst>
              <a:ext uri="{FF2B5EF4-FFF2-40B4-BE49-F238E27FC236}">
                <a16:creationId xmlns:a16="http://schemas.microsoft.com/office/drawing/2014/main" id="{32C04376-BDDF-A442-9945-37163EBAB664}"/>
              </a:ext>
            </a:extLst>
          </p:cNvPr>
          <p:cNvSpPr txBox="1"/>
          <p:nvPr userDrawn="1"/>
        </p:nvSpPr>
        <p:spPr>
          <a:xfrm>
            <a:off x="5448652" y="3875501"/>
            <a:ext cx="3444523" cy="1005009"/>
          </a:xfrm>
          <a:prstGeom prst="rect">
            <a:avLst/>
          </a:prstGeom>
          <a:noFill/>
        </p:spPr>
        <p:txBody>
          <a:bodyPr wrap="square" lIns="108000" tIns="108000" rIns="108000" bIns="108000" rtlCol="0">
            <a:noAutofit/>
          </a:bodyPr>
          <a:lstStyle/>
          <a:p>
            <a:r>
              <a:rPr lang="de-DE" sz="1000" b="1" i="0" spc="20" dirty="0">
                <a:latin typeface="Arial Narrow" panose="020B0604020202020204" pitchFamily="34" charset="0"/>
                <a:cs typeface="Arial Narrow" panose="020B0604020202020204" pitchFamily="34" charset="0"/>
              </a:rPr>
              <a:t>Konvertieren zu PDF</a:t>
            </a:r>
          </a:p>
          <a:p>
            <a:r>
              <a:rPr lang="de-DE" sz="850" b="0" i="0" spc="20" dirty="0">
                <a:latin typeface="Arial Narrow" panose="020B0604020202020204" pitchFamily="34" charset="0"/>
                <a:cs typeface="Arial Narrow" panose="020B0604020202020204" pitchFamily="34" charset="0"/>
              </a:rPr>
              <a:t>Der Versand des Exposés erfolgt als PDF. Dazu muss die Präsentation entsprechend konvertiert werden. Bei dem Abspeichern als PDF ist darauf zu achten, dass das Format rundum ohne Rand angelegt wird. Benutzerdefinierte (Papier-)Formate können beim Abspeichern als PDF oder über das Auswählen der Druckoption (Print-</a:t>
            </a:r>
            <a:r>
              <a:rPr lang="de-DE" sz="850" b="0" i="0" spc="20" dirty="0" err="1">
                <a:latin typeface="Arial Narrow" panose="020B0604020202020204" pitchFamily="34" charset="0"/>
                <a:cs typeface="Arial Narrow" panose="020B0604020202020204" pitchFamily="34" charset="0"/>
              </a:rPr>
              <a:t>to</a:t>
            </a:r>
            <a:r>
              <a:rPr lang="de-DE" sz="850" b="0" i="0" spc="20" dirty="0">
                <a:latin typeface="Arial Narrow" panose="020B0604020202020204" pitchFamily="34" charset="0"/>
                <a:cs typeface="Arial Narrow" panose="020B0604020202020204" pitchFamily="34" charset="0"/>
              </a:rPr>
              <a:t>-PDF) eingestellt werden.</a:t>
            </a:r>
          </a:p>
          <a:p>
            <a:endParaRPr lang="de-DE" sz="900" b="0" i="0" spc="20" dirty="0">
              <a:latin typeface="Arial Narrow" panose="020B0604020202020204" pitchFamily="34" charset="0"/>
              <a:cs typeface="Arial Narrow" panose="020B0604020202020204" pitchFamily="34" charset="0"/>
            </a:endParaRPr>
          </a:p>
          <a:p>
            <a:endParaRPr lang="de-DE" sz="900" b="0" i="0" spc="20" dirty="0">
              <a:latin typeface="Arial Narrow" panose="020B0604020202020204" pitchFamily="34" charset="0"/>
              <a:cs typeface="Arial Narrow" panose="020B0604020202020204" pitchFamily="34" charset="0"/>
            </a:endParaRPr>
          </a:p>
          <a:p>
            <a:endParaRPr lang="de-DE" sz="900" b="0" i="0" spc="20" dirty="0">
              <a:latin typeface="Arial Narrow" panose="020B0604020202020204" pitchFamily="34" charset="0"/>
              <a:cs typeface="Arial Narrow" panose="020B0604020202020204" pitchFamily="34" charset="0"/>
            </a:endParaRPr>
          </a:p>
          <a:p>
            <a:endParaRPr lang="de-DE" sz="1100" b="0" i="0" spc="20" dirty="0">
              <a:latin typeface="Arial Narrow" panose="020B0604020202020204" pitchFamily="34" charset="0"/>
              <a:cs typeface="Arial Narrow" panose="020B0604020202020204" pitchFamily="34" charset="0"/>
            </a:endParaRPr>
          </a:p>
        </p:txBody>
      </p:sp>
      <p:sp>
        <p:nvSpPr>
          <p:cNvPr id="30" name="Textfeld 29">
            <a:extLst>
              <a:ext uri="{FF2B5EF4-FFF2-40B4-BE49-F238E27FC236}">
                <a16:creationId xmlns:a16="http://schemas.microsoft.com/office/drawing/2014/main" id="{77BA1A0C-E2A7-B941-A244-9FD1C66A37B7}"/>
              </a:ext>
            </a:extLst>
          </p:cNvPr>
          <p:cNvSpPr txBox="1"/>
          <p:nvPr userDrawn="1"/>
        </p:nvSpPr>
        <p:spPr>
          <a:xfrm>
            <a:off x="2859964" y="3775089"/>
            <a:ext cx="1533738" cy="1094322"/>
          </a:xfrm>
          <a:prstGeom prst="rect">
            <a:avLst/>
          </a:prstGeom>
          <a:noFill/>
        </p:spPr>
        <p:txBody>
          <a:bodyPr wrap="square" lIns="108000" tIns="108000" rIns="108000" bIns="108000" rtlCol="0">
            <a:noAutofit/>
          </a:bodyPr>
          <a:lstStyle/>
          <a:p>
            <a:r>
              <a:rPr lang="de-DE" sz="1000" b="1" i="0" spc="20" dirty="0">
                <a:latin typeface="Arial Narrow" panose="020B0604020202020204" pitchFamily="34" charset="0"/>
                <a:cs typeface="Arial Narrow" panose="020B0604020202020204" pitchFamily="34" charset="0"/>
              </a:rPr>
              <a:t>Bilder komprimieren</a:t>
            </a:r>
          </a:p>
          <a:p>
            <a:r>
              <a:rPr lang="de-DE" sz="850" b="0" i="0" spc="20" dirty="0">
                <a:latin typeface="Arial Narrow" panose="020B0604020202020204" pitchFamily="34" charset="0"/>
                <a:cs typeface="Arial Narrow" panose="020B0604020202020204" pitchFamily="34" charset="0"/>
              </a:rPr>
              <a:t>Um das PDF für den Versand hinsichtlich der Dateigröße möglichst klein zu halten, </a:t>
            </a:r>
          </a:p>
          <a:p>
            <a:r>
              <a:rPr lang="de-DE" sz="850" b="0" i="0" spc="20" dirty="0">
                <a:latin typeface="Arial Narrow" panose="020B0604020202020204" pitchFamily="34" charset="0"/>
                <a:cs typeface="Arial Narrow" panose="020B0604020202020204" pitchFamily="34" charset="0"/>
              </a:rPr>
              <a:t>bietet sich die Möglichkeit, eingesetzte Bilder zu komprimieren.</a:t>
            </a:r>
          </a:p>
          <a:p>
            <a:endParaRPr lang="de-DE" sz="1100" b="0" i="0" spc="20" dirty="0">
              <a:latin typeface="Arial Narrow" panose="020B0604020202020204" pitchFamily="34" charset="0"/>
              <a:cs typeface="Arial Narrow" panose="020B0604020202020204" pitchFamily="34" charset="0"/>
            </a:endParaRPr>
          </a:p>
          <a:p>
            <a:endParaRPr lang="de-DE" sz="1100" b="0" i="0" spc="20" dirty="0">
              <a:latin typeface="Arial Narrow" panose="020B0604020202020204" pitchFamily="34" charset="0"/>
              <a:cs typeface="Arial Narrow" panose="020B0604020202020204" pitchFamily="34" charset="0"/>
            </a:endParaRPr>
          </a:p>
          <a:p>
            <a:endParaRPr lang="de-DE" sz="1100" b="0" i="0" spc="20" dirty="0">
              <a:latin typeface="Arial Narrow" panose="020B0604020202020204" pitchFamily="34" charset="0"/>
              <a:cs typeface="Arial Narrow" panose="020B0604020202020204" pitchFamily="34" charset="0"/>
            </a:endParaRPr>
          </a:p>
          <a:p>
            <a:endParaRPr lang="de-DE" sz="1100" b="0" i="0" spc="20" dirty="0">
              <a:latin typeface="Arial Narrow" panose="020B0604020202020204" pitchFamily="34" charset="0"/>
              <a:cs typeface="Arial Narrow" panose="020B0604020202020204" pitchFamily="34" charset="0"/>
            </a:endParaRPr>
          </a:p>
        </p:txBody>
      </p:sp>
      <p:grpSp>
        <p:nvGrpSpPr>
          <p:cNvPr id="31" name="Gruppieren 30">
            <a:extLst>
              <a:ext uri="{FF2B5EF4-FFF2-40B4-BE49-F238E27FC236}">
                <a16:creationId xmlns:a16="http://schemas.microsoft.com/office/drawing/2014/main" id="{BF467F5E-6D70-7648-9911-8E9A0BE24FD6}"/>
              </a:ext>
            </a:extLst>
          </p:cNvPr>
          <p:cNvGrpSpPr/>
          <p:nvPr userDrawn="1"/>
        </p:nvGrpSpPr>
        <p:grpSpPr>
          <a:xfrm>
            <a:off x="4319626" y="4086097"/>
            <a:ext cx="861347" cy="447559"/>
            <a:chOff x="9383843" y="6084612"/>
            <a:chExt cx="904344" cy="469900"/>
          </a:xfrm>
        </p:grpSpPr>
        <p:pic>
          <p:nvPicPr>
            <p:cNvPr id="32" name="Grafik 31">
              <a:extLst>
                <a:ext uri="{FF2B5EF4-FFF2-40B4-BE49-F238E27FC236}">
                  <a16:creationId xmlns:a16="http://schemas.microsoft.com/office/drawing/2014/main" id="{6ECABED4-E738-7545-B8B7-1402579E0C15}"/>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9383843" y="6084612"/>
              <a:ext cx="904344" cy="469900"/>
            </a:xfrm>
            <a:prstGeom prst="rect">
              <a:avLst/>
            </a:prstGeom>
          </p:spPr>
        </p:pic>
        <p:sp>
          <p:nvSpPr>
            <p:cNvPr id="33" name="Rechteck 32">
              <a:extLst>
                <a:ext uri="{FF2B5EF4-FFF2-40B4-BE49-F238E27FC236}">
                  <a16:creationId xmlns:a16="http://schemas.microsoft.com/office/drawing/2014/main" id="{97D8B3F6-0EB3-BD42-AFDF-381939E2CD18}"/>
                </a:ext>
              </a:extLst>
            </p:cNvPr>
            <p:cNvSpPr/>
            <p:nvPr userDrawn="1"/>
          </p:nvSpPr>
          <p:spPr>
            <a:xfrm>
              <a:off x="9383843" y="6275109"/>
              <a:ext cx="904344" cy="279403"/>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Arial Narrow" panose="020B0604020202020204" pitchFamily="34" charset="0"/>
              </a:endParaRPr>
            </a:p>
          </p:txBody>
        </p:sp>
      </p:grpSp>
      <p:sp>
        <p:nvSpPr>
          <p:cNvPr id="34" name="Rechteck 33">
            <a:extLst>
              <a:ext uri="{FF2B5EF4-FFF2-40B4-BE49-F238E27FC236}">
                <a16:creationId xmlns:a16="http://schemas.microsoft.com/office/drawing/2014/main" id="{84CF0EDA-88FF-A54E-838E-93C3AC905D59}"/>
              </a:ext>
            </a:extLst>
          </p:cNvPr>
          <p:cNvSpPr/>
          <p:nvPr userDrawn="1"/>
        </p:nvSpPr>
        <p:spPr>
          <a:xfrm>
            <a:off x="5453906" y="3160775"/>
            <a:ext cx="3431696" cy="575550"/>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Arial Narrow" panose="020B0604020202020204" pitchFamily="34" charset="0"/>
            </a:endParaRPr>
          </a:p>
        </p:txBody>
      </p:sp>
      <p:sp>
        <p:nvSpPr>
          <p:cNvPr id="35" name="Textfeld 34">
            <a:extLst>
              <a:ext uri="{FF2B5EF4-FFF2-40B4-BE49-F238E27FC236}">
                <a16:creationId xmlns:a16="http://schemas.microsoft.com/office/drawing/2014/main" id="{B926308B-D810-DD4D-90BB-96F1BDA6235D}"/>
              </a:ext>
            </a:extLst>
          </p:cNvPr>
          <p:cNvSpPr txBox="1"/>
          <p:nvPr userDrawn="1"/>
        </p:nvSpPr>
        <p:spPr>
          <a:xfrm>
            <a:off x="5447731" y="3127996"/>
            <a:ext cx="3445444" cy="566565"/>
          </a:xfrm>
          <a:prstGeom prst="rect">
            <a:avLst/>
          </a:prstGeom>
          <a:noFill/>
        </p:spPr>
        <p:txBody>
          <a:bodyPr wrap="square" lIns="108000" tIns="108000" rIns="108000" bIns="108000" rtlCol="0">
            <a:noAutofit/>
          </a:bodyPr>
          <a:lstStyle/>
          <a:p>
            <a:r>
              <a:rPr lang="de-DE" sz="1000" b="1" i="0" spc="20" dirty="0">
                <a:latin typeface="Arial Narrow" panose="020B0604020202020204" pitchFamily="34" charset="0"/>
                <a:cs typeface="Arial Narrow" panose="020B0604020202020204" pitchFamily="34" charset="0"/>
              </a:rPr>
              <a:t>Fußzeile befüllen</a:t>
            </a:r>
            <a:endParaRPr lang="de-DE" sz="800" b="1" i="0" spc="20" dirty="0">
              <a:latin typeface="Arial Narrow" panose="020B0604020202020204" pitchFamily="34" charset="0"/>
              <a:cs typeface="Arial Narrow" panose="020B0604020202020204" pitchFamily="34" charset="0"/>
            </a:endParaRPr>
          </a:p>
          <a:p>
            <a:r>
              <a:rPr lang="de-DE" sz="850" b="0" i="0" spc="20" baseline="0" dirty="0">
                <a:latin typeface="Arial Narrow" panose="020B0604020202020204" pitchFamily="34" charset="0"/>
                <a:cs typeface="Arial Narrow" panose="020B0604020202020204" pitchFamily="34" charset="0"/>
              </a:rPr>
              <a:t>Das Befüllen der Fußzeile für die gesamte Präsentation wird unter dem Reiter </a:t>
            </a:r>
            <a:r>
              <a:rPr lang="de-DE" sz="850" b="1" i="0" spc="20" baseline="0" dirty="0">
                <a:latin typeface="Arial Narrow" panose="020B0604020202020204" pitchFamily="34" charset="0"/>
                <a:cs typeface="Arial Narrow" panose="020B0604020202020204" pitchFamily="34" charset="0"/>
              </a:rPr>
              <a:t>Einfügen</a:t>
            </a:r>
            <a:r>
              <a:rPr lang="de-DE" sz="850" b="0" i="0" spc="20" baseline="0" dirty="0">
                <a:latin typeface="Arial Narrow" panose="020B0604020202020204" pitchFamily="34" charset="0"/>
                <a:cs typeface="Arial Narrow" panose="020B0604020202020204" pitchFamily="34" charset="0"/>
              </a:rPr>
              <a:t> &gt; </a:t>
            </a:r>
            <a:r>
              <a:rPr lang="de-DE" sz="850" b="1" i="0" spc="20" baseline="0" dirty="0">
                <a:latin typeface="Arial Narrow" panose="020B0604020202020204" pitchFamily="34" charset="0"/>
                <a:cs typeface="Arial Narrow" panose="020B0604020202020204" pitchFamily="34" charset="0"/>
              </a:rPr>
              <a:t>Kopf und Fußzeile </a:t>
            </a:r>
            <a:r>
              <a:rPr lang="de-DE" sz="850" b="0" i="0" spc="20" baseline="0" dirty="0">
                <a:latin typeface="Arial Narrow" panose="020B0604020202020204" pitchFamily="34" charset="0"/>
                <a:cs typeface="Arial Narrow" panose="020B0604020202020204" pitchFamily="34" charset="0"/>
              </a:rPr>
              <a:t>im Abschnitt Fußzeile vorgenommen.</a:t>
            </a:r>
          </a:p>
        </p:txBody>
      </p:sp>
    </p:spTree>
    <p:extLst>
      <p:ext uri="{BB962C8B-B14F-4D97-AF65-F5344CB8AC3E}">
        <p14:creationId xmlns:p14="http://schemas.microsoft.com/office/powerpoint/2010/main" val="1714934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line klein – eine Spalte Text">
    <p:spTree>
      <p:nvGrpSpPr>
        <p:cNvPr id="1" name=""/>
        <p:cNvGrpSpPr/>
        <p:nvPr/>
      </p:nvGrpSpPr>
      <p:grpSpPr>
        <a:xfrm>
          <a:off x="0" y="0"/>
          <a:ext cx="0" cy="0"/>
          <a:chOff x="0" y="0"/>
          <a:chExt cx="0" cy="0"/>
        </a:xfrm>
      </p:grpSpPr>
      <p:sp>
        <p:nvSpPr>
          <p:cNvPr id="6" name="Textplatzhalter 16">
            <a:extLst>
              <a:ext uri="{FF2B5EF4-FFF2-40B4-BE49-F238E27FC236}">
                <a16:creationId xmlns:a16="http://schemas.microsoft.com/office/drawing/2014/main" id="{1DE4980C-A8EF-8A47-A5D0-1E656A48A9B5}"/>
              </a:ext>
            </a:extLst>
          </p:cNvPr>
          <p:cNvSpPr>
            <a:spLocks noGrp="1"/>
          </p:cNvSpPr>
          <p:nvPr>
            <p:ph type="body" sz="quarter" idx="19" hasCustomPrompt="1"/>
          </p:nvPr>
        </p:nvSpPr>
        <p:spPr>
          <a:xfrm>
            <a:off x="250162" y="1585474"/>
            <a:ext cx="5764061" cy="3180201"/>
          </a:xfrm>
          <a:prstGeom prst="rect">
            <a:avLst/>
          </a:prstGeom>
        </p:spPr>
        <p:txBody>
          <a:bodyPr wrap="square" lIns="36000" tIns="0" rIns="0" bIns="0" numCol="1"/>
          <a:lstStyle>
            <a:lvl1pPr>
              <a:lnSpc>
                <a:spcPct val="100000"/>
              </a:lnSpc>
              <a:defRPr sz="1600" b="0" i="0" spc="0">
                <a:latin typeface="Arial Narrow" panose="020B0604020202020204" pitchFamily="34" charset="0"/>
                <a:cs typeface="Arial Narrow" panose="020B0604020202020204" pitchFamily="34" charset="0"/>
              </a:defRPr>
            </a:lvl1pPr>
            <a:lvl2pPr marL="514338" indent="-171446">
              <a:lnSpc>
                <a:spcPct val="100000"/>
              </a:lnSpc>
              <a:buSzPct val="90000"/>
              <a:buFont typeface="Arial Narrow" panose="020B0600040502020204" pitchFamily="34" charset="0"/>
              <a:buChar char="○"/>
              <a:defRPr sz="1600" b="0" i="0" spc="0">
                <a:latin typeface="Arial Narrow" panose="020B0604020202020204" pitchFamily="34" charset="0"/>
                <a:cs typeface="Arial Narrow" panose="020B0604020202020204" pitchFamily="34" charset="0"/>
              </a:defRPr>
            </a:lvl2pPr>
            <a:lvl9pPr>
              <a:defRPr sz="1051"/>
            </a:lvl9pPr>
          </a:lstStyle>
          <a:p>
            <a:r>
              <a:rPr lang="de-DE" dirty="0"/>
              <a:t>Platzhalter Aufzählung oder Text</a:t>
            </a:r>
          </a:p>
          <a:p>
            <a:pPr lvl="1"/>
            <a:r>
              <a:rPr lang="de-DE" dirty="0"/>
              <a:t>Platzhalter Aufzählung oder Text</a:t>
            </a:r>
          </a:p>
          <a:p>
            <a:pPr lvl="1"/>
            <a:r>
              <a:rPr lang="de-DE" dirty="0"/>
              <a:t>Platzhalter Aufzählung oder Text</a:t>
            </a:r>
          </a:p>
          <a:p>
            <a:r>
              <a:rPr lang="de-DE" dirty="0"/>
              <a:t>Platzhalter Aufzählung oder Text</a:t>
            </a:r>
          </a:p>
          <a:p>
            <a:r>
              <a:rPr lang="de-DE" dirty="0"/>
              <a:t>Platzhalter Aufzählung oder Text</a:t>
            </a:r>
          </a:p>
          <a:p>
            <a:r>
              <a:rPr lang="de-DE" dirty="0"/>
              <a:t>Platzhalter Aufzählung oder Text</a:t>
            </a:r>
          </a:p>
          <a:p>
            <a:r>
              <a:rPr lang="de-DE" dirty="0"/>
              <a:t>Platzhalter Aufzählung oder Text</a:t>
            </a:r>
          </a:p>
          <a:p>
            <a:r>
              <a:rPr lang="de-DE" dirty="0"/>
              <a:t>Platzhalter Aufzählung oder Text</a:t>
            </a:r>
          </a:p>
        </p:txBody>
      </p:sp>
      <p:sp>
        <p:nvSpPr>
          <p:cNvPr id="10" name="Textplatzhalter 2">
            <a:extLst>
              <a:ext uri="{FF2B5EF4-FFF2-40B4-BE49-F238E27FC236}">
                <a16:creationId xmlns:a16="http://schemas.microsoft.com/office/drawing/2014/main" id="{C86A6B30-FFB6-204D-99DA-43579AAC9A50}"/>
              </a:ext>
            </a:extLst>
          </p:cNvPr>
          <p:cNvSpPr>
            <a:spLocks noGrp="1"/>
          </p:cNvSpPr>
          <p:nvPr>
            <p:ph type="body" sz="quarter" idx="11" hasCustomPrompt="1"/>
          </p:nvPr>
        </p:nvSpPr>
        <p:spPr>
          <a:xfrm>
            <a:off x="250163" y="216005"/>
            <a:ext cx="8605839" cy="314705"/>
          </a:xfrm>
          <a:prstGeom prst="rect">
            <a:avLst/>
          </a:prstGeom>
          <a:noFill/>
        </p:spPr>
        <p:txBody>
          <a:bodyPr lIns="0" tIns="0" rIns="0" bIns="0"/>
          <a:lstStyle>
            <a:lvl1pPr marL="0" indent="0">
              <a:lnSpc>
                <a:spcPct val="100000"/>
              </a:lnSpc>
              <a:spcBef>
                <a:spcPts val="0"/>
              </a:spcBef>
              <a:spcAft>
                <a:spcPts val="0"/>
              </a:spcAft>
              <a:buNone/>
              <a:defRPr sz="2800" b="0" i="0">
                <a:solidFill>
                  <a:srgbClr val="EBCB00"/>
                </a:solidFill>
                <a:latin typeface="TheMixOsF Black" panose="020B0302050302020203" pitchFamily="34" charset="77"/>
              </a:defRPr>
            </a:lvl1pPr>
            <a:lvl2pPr marL="342891" indent="0">
              <a:buNone/>
              <a:defRPr/>
            </a:lvl2pPr>
          </a:lstStyle>
          <a:p>
            <a:pPr lvl="0"/>
            <a:r>
              <a:rPr lang="de-DE" dirty="0"/>
              <a:t>Aachen.</a:t>
            </a:r>
          </a:p>
        </p:txBody>
      </p:sp>
      <p:sp>
        <p:nvSpPr>
          <p:cNvPr id="11" name="Textplatzhalter 2">
            <a:extLst>
              <a:ext uri="{FF2B5EF4-FFF2-40B4-BE49-F238E27FC236}">
                <a16:creationId xmlns:a16="http://schemas.microsoft.com/office/drawing/2014/main" id="{6A79B20F-DE9D-B541-891F-65FC680803C7}"/>
              </a:ext>
            </a:extLst>
          </p:cNvPr>
          <p:cNvSpPr>
            <a:spLocks noGrp="1"/>
          </p:cNvSpPr>
          <p:nvPr>
            <p:ph type="body" sz="quarter" idx="12" hasCustomPrompt="1"/>
          </p:nvPr>
        </p:nvSpPr>
        <p:spPr>
          <a:xfrm>
            <a:off x="250162" y="649514"/>
            <a:ext cx="8605840" cy="694568"/>
          </a:xfrm>
          <a:prstGeom prst="rect">
            <a:avLst/>
          </a:prstGeom>
          <a:noFill/>
        </p:spPr>
        <p:txBody>
          <a:bodyPr lIns="0" tIns="0" rIns="0" bIns="0"/>
          <a:lstStyle>
            <a:lvl1pPr marL="0" marR="0" indent="0" algn="l" defTabSz="685783" rtl="0" eaLnBrk="1" fontAlgn="auto" latinLnBrk="0" hangingPunct="1">
              <a:lnSpc>
                <a:spcPts val="2600"/>
              </a:lnSpc>
              <a:spcBef>
                <a:spcPts val="0"/>
              </a:spcBef>
              <a:spcAft>
                <a:spcPts val="0"/>
              </a:spcAft>
              <a:buClrTx/>
              <a:buSzTx/>
              <a:buFont typeface="Arial" panose="020B0604020202020204" pitchFamily="34" charset="0"/>
              <a:buNone/>
              <a:tabLst/>
              <a:defRPr sz="2500" b="0" i="0" spc="0">
                <a:solidFill>
                  <a:schemeClr val="tx1"/>
                </a:solidFill>
                <a:latin typeface="TheMixOsF Light" panose="020B0302050302020203" pitchFamily="34" charset="77"/>
              </a:defRPr>
            </a:lvl1pPr>
            <a:lvl2pPr marL="342891" indent="0">
              <a:buNone/>
              <a:defRPr/>
            </a:lvl2pPr>
          </a:lstStyle>
          <a:p>
            <a:pPr lvl="0"/>
            <a:r>
              <a:rPr lang="de-DE" dirty="0"/>
              <a:t>Textplatzhalter</a:t>
            </a:r>
          </a:p>
          <a:p>
            <a:pPr marL="0" marR="0" lvl="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Textplatzhalter</a:t>
            </a:r>
          </a:p>
        </p:txBody>
      </p:sp>
      <p:sp>
        <p:nvSpPr>
          <p:cNvPr id="7" name="Fußzeilenplatzhalter 1">
            <a:extLst>
              <a:ext uri="{FF2B5EF4-FFF2-40B4-BE49-F238E27FC236}">
                <a16:creationId xmlns:a16="http://schemas.microsoft.com/office/drawing/2014/main" id="{ABB50F62-3EB5-9940-85C1-B5C1FA822B96}"/>
              </a:ext>
            </a:extLst>
          </p:cNvPr>
          <p:cNvSpPr>
            <a:spLocks noGrp="1"/>
          </p:cNvSpPr>
          <p:nvPr>
            <p:ph type="ftr" sz="quarter" idx="3"/>
          </p:nvPr>
        </p:nvSpPr>
        <p:spPr>
          <a:xfrm>
            <a:off x="831949" y="4905501"/>
            <a:ext cx="3414918" cy="238125"/>
          </a:xfrm>
          <a:prstGeom prst="rect">
            <a:avLst/>
          </a:prstGeom>
        </p:spPr>
        <p:txBody>
          <a:bodyPr vert="horz" lIns="0" tIns="0" rIns="0" bIns="36000" rtlCol="0" anchor="ctr"/>
          <a:lstStyle>
            <a:lvl1pPr algn="l">
              <a:defRPr sz="800" b="0" i="0">
                <a:solidFill>
                  <a:schemeClr val="tx1"/>
                </a:solidFill>
                <a:latin typeface="Arial Narrow" panose="020B0604020202020204" pitchFamily="34" charset="0"/>
                <a:cs typeface="Arial Narrow" panose="020B0604020202020204" pitchFamily="34" charset="0"/>
              </a:defRPr>
            </a:lvl1pPr>
          </a:lstStyle>
          <a:p>
            <a:r>
              <a:rPr lang="de-DE"/>
              <a:t>Fachbereich Stadtentwicklung, -planung und Mobilitätsinfrastruktur </a:t>
            </a:r>
            <a:endParaRPr lang="de-DE" dirty="0"/>
          </a:p>
        </p:txBody>
      </p:sp>
    </p:spTree>
    <p:extLst>
      <p:ext uri="{BB962C8B-B14F-4D97-AF65-F5344CB8AC3E}">
        <p14:creationId xmlns:p14="http://schemas.microsoft.com/office/powerpoint/2010/main" val="1562097604"/>
      </p:ext>
    </p:extLst>
  </p:cSld>
  <p:clrMapOvr>
    <a:masterClrMapping/>
  </p:clrMapOvr>
  <p:extLst mod="1">
    <p:ext uri="{DCECCB84-F9BA-43D5-87BE-67443E8EF086}">
      <p15:sldGuideLst xmlns:p15="http://schemas.microsoft.com/office/powerpoint/2012/main">
        <p15:guide id="1"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line groß – zwei Spalten Text">
    <p:spTree>
      <p:nvGrpSpPr>
        <p:cNvPr id="1" name=""/>
        <p:cNvGrpSpPr/>
        <p:nvPr/>
      </p:nvGrpSpPr>
      <p:grpSpPr>
        <a:xfrm>
          <a:off x="0" y="0"/>
          <a:ext cx="0" cy="0"/>
          <a:chOff x="0" y="0"/>
          <a:chExt cx="0" cy="0"/>
        </a:xfrm>
      </p:grpSpPr>
      <p:sp>
        <p:nvSpPr>
          <p:cNvPr id="10" name="Textplatzhalter 2">
            <a:extLst>
              <a:ext uri="{FF2B5EF4-FFF2-40B4-BE49-F238E27FC236}">
                <a16:creationId xmlns:a16="http://schemas.microsoft.com/office/drawing/2014/main" id="{CBAF83DF-A054-0942-9F78-42EF6ED6E7CA}"/>
              </a:ext>
            </a:extLst>
          </p:cNvPr>
          <p:cNvSpPr>
            <a:spLocks noGrp="1"/>
          </p:cNvSpPr>
          <p:nvPr>
            <p:ph type="body" sz="quarter" idx="11" hasCustomPrompt="1"/>
          </p:nvPr>
        </p:nvSpPr>
        <p:spPr>
          <a:xfrm>
            <a:off x="250825" y="189460"/>
            <a:ext cx="8642350" cy="411865"/>
          </a:xfrm>
          <a:prstGeom prst="rect">
            <a:avLst/>
          </a:prstGeom>
        </p:spPr>
        <p:txBody>
          <a:bodyPr lIns="0" rIns="90000"/>
          <a:lstStyle>
            <a:lvl1pPr marL="0" indent="0">
              <a:lnSpc>
                <a:spcPts val="3675"/>
              </a:lnSpc>
              <a:spcBef>
                <a:spcPts val="0"/>
              </a:spcBef>
              <a:spcAft>
                <a:spcPts val="0"/>
              </a:spcAft>
              <a:buNone/>
              <a:defRPr sz="3600" b="0" i="0" spc="0">
                <a:solidFill>
                  <a:srgbClr val="EBCB00"/>
                </a:solidFill>
                <a:latin typeface="TheMixOsF Black" panose="020B0302050302020203" pitchFamily="34" charset="77"/>
              </a:defRPr>
            </a:lvl1pPr>
            <a:lvl2pPr marL="342891" indent="0">
              <a:buNone/>
              <a:defRPr/>
            </a:lvl2pPr>
          </a:lstStyle>
          <a:p>
            <a:pPr lvl="0"/>
            <a:r>
              <a:rPr lang="de-DE" dirty="0"/>
              <a:t>Aachen</a:t>
            </a:r>
          </a:p>
        </p:txBody>
      </p:sp>
      <p:sp>
        <p:nvSpPr>
          <p:cNvPr id="7" name="Textplatzhalter 16">
            <a:extLst>
              <a:ext uri="{FF2B5EF4-FFF2-40B4-BE49-F238E27FC236}">
                <a16:creationId xmlns:a16="http://schemas.microsoft.com/office/drawing/2014/main" id="{E887AF4D-B92D-BD4A-B58E-727358A29619}"/>
              </a:ext>
            </a:extLst>
          </p:cNvPr>
          <p:cNvSpPr>
            <a:spLocks noGrp="1"/>
          </p:cNvSpPr>
          <p:nvPr>
            <p:ph type="body" sz="quarter" idx="19" hasCustomPrompt="1"/>
          </p:nvPr>
        </p:nvSpPr>
        <p:spPr>
          <a:xfrm>
            <a:off x="256120" y="1419607"/>
            <a:ext cx="4176242" cy="3180201"/>
          </a:xfrm>
          <a:prstGeom prst="rect">
            <a:avLst/>
          </a:prstGeom>
        </p:spPr>
        <p:txBody>
          <a:bodyPr wrap="square" lIns="36000" tIns="0" bIns="0" numCol="1"/>
          <a:lstStyle>
            <a:lvl1pPr>
              <a:lnSpc>
                <a:spcPct val="100000"/>
              </a:lnSpc>
              <a:defRPr sz="1600" b="0" i="0" spc="0">
                <a:latin typeface="Arial Narrow" panose="020B0604020202020204" pitchFamily="34" charset="0"/>
                <a:cs typeface="Arial Narrow" panose="020B0604020202020204" pitchFamily="34" charset="0"/>
              </a:defRPr>
            </a:lvl1pPr>
            <a:lvl2pPr marL="514338" indent="-171446">
              <a:lnSpc>
                <a:spcPct val="100000"/>
              </a:lnSpc>
              <a:buSzPct val="90000"/>
              <a:buFont typeface="Arial Narrow" panose="020B0600040502020204" pitchFamily="34" charset="0"/>
              <a:buChar char="○"/>
              <a:defRPr sz="1600" b="0" i="0" spc="0">
                <a:latin typeface="Arial Narrow" panose="020B0604020202020204" pitchFamily="34" charset="0"/>
                <a:cs typeface="Arial Narrow" panose="020B0604020202020204" pitchFamily="34" charset="0"/>
              </a:defRPr>
            </a:lvl2pPr>
            <a:lvl9pPr>
              <a:defRPr sz="1051"/>
            </a:lvl9pPr>
          </a:lstStyle>
          <a:p>
            <a:r>
              <a:rPr lang="de-DE" dirty="0"/>
              <a:t>Platzhalter Aufzählung oder Text</a:t>
            </a:r>
          </a:p>
          <a:p>
            <a:pPr lvl="1"/>
            <a:r>
              <a:rPr lang="de-DE" dirty="0"/>
              <a:t>Platzhalter Aufzählung oder Text</a:t>
            </a:r>
          </a:p>
          <a:p>
            <a:pPr lvl="1"/>
            <a:r>
              <a:rPr lang="de-DE" dirty="0"/>
              <a:t>Platzhalter Aufzählung oder Text</a:t>
            </a:r>
          </a:p>
          <a:p>
            <a:r>
              <a:rPr lang="de-DE" dirty="0"/>
              <a:t>Platzhalter Aufzählung oder Text</a:t>
            </a:r>
          </a:p>
          <a:p>
            <a:r>
              <a:rPr lang="de-DE" dirty="0"/>
              <a:t>Platzhalter Aufzählung oder Text</a:t>
            </a:r>
          </a:p>
          <a:p>
            <a:r>
              <a:rPr lang="de-DE" dirty="0"/>
              <a:t>Platzhalter Aufzählung oder Text</a:t>
            </a:r>
          </a:p>
          <a:p>
            <a:r>
              <a:rPr lang="de-DE" dirty="0"/>
              <a:t>Platzhalter Aufzählung oder Text</a:t>
            </a:r>
          </a:p>
          <a:p>
            <a:r>
              <a:rPr lang="de-DE" dirty="0"/>
              <a:t>Platzhalter Aufzählung oder Text</a:t>
            </a:r>
          </a:p>
        </p:txBody>
      </p:sp>
      <p:sp>
        <p:nvSpPr>
          <p:cNvPr id="8" name="Textplatzhalter 16">
            <a:extLst>
              <a:ext uri="{FF2B5EF4-FFF2-40B4-BE49-F238E27FC236}">
                <a16:creationId xmlns:a16="http://schemas.microsoft.com/office/drawing/2014/main" id="{AA29E0BC-E8B9-824D-AC72-6803BD3DC48C}"/>
              </a:ext>
            </a:extLst>
          </p:cNvPr>
          <p:cNvSpPr>
            <a:spLocks noGrp="1"/>
          </p:cNvSpPr>
          <p:nvPr>
            <p:ph type="body" sz="quarter" idx="20" hasCustomPrompt="1"/>
          </p:nvPr>
        </p:nvSpPr>
        <p:spPr>
          <a:xfrm>
            <a:off x="4572000" y="1419606"/>
            <a:ext cx="4308133" cy="3180201"/>
          </a:xfrm>
          <a:prstGeom prst="rect">
            <a:avLst/>
          </a:prstGeom>
        </p:spPr>
        <p:txBody>
          <a:bodyPr wrap="square" lIns="36000" tIns="0" bIns="0" numCol="1"/>
          <a:lstStyle>
            <a:lvl1pPr>
              <a:lnSpc>
                <a:spcPct val="100000"/>
              </a:lnSpc>
              <a:defRPr sz="1600" b="0" i="0" spc="0">
                <a:latin typeface="Arial Narrow" panose="020B0604020202020204" pitchFamily="34" charset="0"/>
                <a:cs typeface="Arial Narrow" panose="020B0604020202020204" pitchFamily="34" charset="0"/>
              </a:defRPr>
            </a:lvl1pPr>
            <a:lvl2pPr marL="514338" indent="-171446">
              <a:lnSpc>
                <a:spcPct val="100000"/>
              </a:lnSpc>
              <a:buSzPct val="90000"/>
              <a:buFont typeface="Arial Narrow" panose="020B0600040502020204" pitchFamily="34" charset="0"/>
              <a:buChar char="○"/>
              <a:defRPr sz="1600" b="0" i="0" spc="0">
                <a:latin typeface="Arial Narrow" panose="020B0604020202020204" pitchFamily="34" charset="0"/>
                <a:cs typeface="Arial Narrow" panose="020B0604020202020204" pitchFamily="34" charset="0"/>
              </a:defRPr>
            </a:lvl2pPr>
            <a:lvl9pPr>
              <a:defRPr sz="1051"/>
            </a:lvl9pPr>
          </a:lstStyle>
          <a:p>
            <a:r>
              <a:rPr lang="de-DE" dirty="0"/>
              <a:t>Platzhalter Aufzählung oder Text</a:t>
            </a:r>
          </a:p>
          <a:p>
            <a:pPr lvl="1"/>
            <a:r>
              <a:rPr lang="de-DE" dirty="0"/>
              <a:t>Platzhalter Aufzählung oder Text</a:t>
            </a:r>
          </a:p>
          <a:p>
            <a:pPr lvl="1"/>
            <a:r>
              <a:rPr lang="de-DE" dirty="0"/>
              <a:t>Platzhalter Aufzählung oder Text</a:t>
            </a:r>
          </a:p>
          <a:p>
            <a:r>
              <a:rPr lang="de-DE" dirty="0"/>
              <a:t>Platzhalter Aufzählung oder Text</a:t>
            </a:r>
          </a:p>
          <a:p>
            <a:r>
              <a:rPr lang="de-DE" dirty="0"/>
              <a:t>Platzhalter Aufzählung oder Text</a:t>
            </a:r>
          </a:p>
          <a:p>
            <a:r>
              <a:rPr lang="de-DE" dirty="0"/>
              <a:t>Platzhalter Aufzählung oder Text</a:t>
            </a:r>
          </a:p>
          <a:p>
            <a:r>
              <a:rPr lang="de-DE" dirty="0"/>
              <a:t>Platzhalter Aufzählung oder Text</a:t>
            </a:r>
          </a:p>
          <a:p>
            <a:r>
              <a:rPr lang="de-DE" dirty="0"/>
              <a:t>Platzhalter Aufzählung oder Text</a:t>
            </a:r>
          </a:p>
        </p:txBody>
      </p:sp>
      <p:sp>
        <p:nvSpPr>
          <p:cNvPr id="12" name="Textplatzhalter 2">
            <a:extLst>
              <a:ext uri="{FF2B5EF4-FFF2-40B4-BE49-F238E27FC236}">
                <a16:creationId xmlns:a16="http://schemas.microsoft.com/office/drawing/2014/main" id="{F2BC321F-FBAA-EE40-BD28-C57C3CDD6A38}"/>
              </a:ext>
            </a:extLst>
          </p:cNvPr>
          <p:cNvSpPr>
            <a:spLocks noGrp="1"/>
          </p:cNvSpPr>
          <p:nvPr>
            <p:ph type="body" sz="quarter" idx="21" hasCustomPrompt="1"/>
          </p:nvPr>
        </p:nvSpPr>
        <p:spPr>
          <a:xfrm>
            <a:off x="250825" y="663352"/>
            <a:ext cx="8629308" cy="403994"/>
          </a:xfrm>
          <a:prstGeom prst="rect">
            <a:avLst/>
          </a:prstGeom>
        </p:spPr>
        <p:txBody>
          <a:bodyPr lIns="0" rIns="90000" anchor="t"/>
          <a:lstStyle>
            <a:lvl1pPr marL="0" indent="0">
              <a:lnSpc>
                <a:spcPts val="3600"/>
              </a:lnSpc>
              <a:spcBef>
                <a:spcPts val="0"/>
              </a:spcBef>
              <a:spcAft>
                <a:spcPts val="0"/>
              </a:spcAft>
              <a:buNone/>
              <a:defRPr sz="3300" b="0" i="0" spc="0">
                <a:solidFill>
                  <a:schemeClr val="tx1"/>
                </a:solidFill>
                <a:latin typeface="TheMixOsF Light" panose="020B0302050302020203" pitchFamily="34" charset="77"/>
                <a:cs typeface="Arial Black" panose="020B0604020202020204" pitchFamily="34" charset="0"/>
              </a:defRPr>
            </a:lvl1pPr>
            <a:lvl2pPr marL="342891" indent="0">
              <a:buNone/>
              <a:defRPr/>
            </a:lvl2pPr>
          </a:lstStyle>
          <a:p>
            <a:pPr lvl="0"/>
            <a:r>
              <a:rPr lang="de-DE" dirty="0"/>
              <a:t>Wissenschaft &amp; Kultur</a:t>
            </a:r>
          </a:p>
        </p:txBody>
      </p:sp>
      <p:sp>
        <p:nvSpPr>
          <p:cNvPr id="9" name="Fußzeilenplatzhalter 1">
            <a:extLst>
              <a:ext uri="{FF2B5EF4-FFF2-40B4-BE49-F238E27FC236}">
                <a16:creationId xmlns:a16="http://schemas.microsoft.com/office/drawing/2014/main" id="{60CE8A53-A56D-1348-8901-A7F9870AF921}"/>
              </a:ext>
            </a:extLst>
          </p:cNvPr>
          <p:cNvSpPr>
            <a:spLocks noGrp="1"/>
          </p:cNvSpPr>
          <p:nvPr>
            <p:ph type="ftr" sz="quarter" idx="3"/>
          </p:nvPr>
        </p:nvSpPr>
        <p:spPr>
          <a:xfrm>
            <a:off x="831949" y="4905501"/>
            <a:ext cx="3414918" cy="238125"/>
          </a:xfrm>
          <a:prstGeom prst="rect">
            <a:avLst/>
          </a:prstGeom>
        </p:spPr>
        <p:txBody>
          <a:bodyPr vert="horz" lIns="0" tIns="0" rIns="0" bIns="36000" rtlCol="0" anchor="ctr"/>
          <a:lstStyle>
            <a:lvl1pPr algn="l">
              <a:defRPr sz="800" b="0" i="0">
                <a:solidFill>
                  <a:schemeClr val="tx1"/>
                </a:solidFill>
                <a:latin typeface="Arial Narrow" panose="020B0604020202020204" pitchFamily="34" charset="0"/>
                <a:cs typeface="Arial Narrow" panose="020B0604020202020204" pitchFamily="34" charset="0"/>
              </a:defRPr>
            </a:lvl1pPr>
          </a:lstStyle>
          <a:p>
            <a:r>
              <a:rPr lang="de-DE"/>
              <a:t>Fachbereich Stadtentwicklung, -planung und Mobilitätsinfrastruktur </a:t>
            </a:r>
            <a:endParaRPr lang="de-DE" dirty="0"/>
          </a:p>
        </p:txBody>
      </p:sp>
    </p:spTree>
    <p:extLst>
      <p:ext uri="{BB962C8B-B14F-4D97-AF65-F5344CB8AC3E}">
        <p14:creationId xmlns:p14="http://schemas.microsoft.com/office/powerpoint/2010/main" val="2966280025"/>
      </p:ext>
    </p:extLst>
  </p:cSld>
  <p:clrMapOvr>
    <a:masterClrMapping/>
  </p:clrMapOvr>
  <p:extLst mod="1">
    <p:ext uri="{DCECCB84-F9BA-43D5-87BE-67443E8EF086}">
      <p15:sldGuideLst xmlns:p15="http://schemas.microsoft.com/office/powerpoint/2012/main">
        <p15:guide id="1" orient="horz" pos="2555">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line groß – eine Spalte Text">
    <p:spTree>
      <p:nvGrpSpPr>
        <p:cNvPr id="1" name=""/>
        <p:cNvGrpSpPr/>
        <p:nvPr/>
      </p:nvGrpSpPr>
      <p:grpSpPr>
        <a:xfrm>
          <a:off x="0" y="0"/>
          <a:ext cx="0" cy="0"/>
          <a:chOff x="0" y="0"/>
          <a:chExt cx="0" cy="0"/>
        </a:xfrm>
      </p:grpSpPr>
      <p:sp>
        <p:nvSpPr>
          <p:cNvPr id="10" name="Textplatzhalter 2">
            <a:extLst>
              <a:ext uri="{FF2B5EF4-FFF2-40B4-BE49-F238E27FC236}">
                <a16:creationId xmlns:a16="http://schemas.microsoft.com/office/drawing/2014/main" id="{771133DD-73B5-C449-8A34-9C760780B274}"/>
              </a:ext>
            </a:extLst>
          </p:cNvPr>
          <p:cNvSpPr>
            <a:spLocks noGrp="1"/>
          </p:cNvSpPr>
          <p:nvPr>
            <p:ph type="body" sz="quarter" idx="11" hasCustomPrompt="1"/>
          </p:nvPr>
        </p:nvSpPr>
        <p:spPr>
          <a:xfrm>
            <a:off x="250825" y="189460"/>
            <a:ext cx="8642350" cy="411865"/>
          </a:xfrm>
          <a:prstGeom prst="rect">
            <a:avLst/>
          </a:prstGeom>
        </p:spPr>
        <p:txBody>
          <a:bodyPr lIns="0" rIns="90000"/>
          <a:lstStyle>
            <a:lvl1pPr marL="0" indent="0">
              <a:lnSpc>
                <a:spcPts val="3675"/>
              </a:lnSpc>
              <a:spcBef>
                <a:spcPts val="0"/>
              </a:spcBef>
              <a:spcAft>
                <a:spcPts val="0"/>
              </a:spcAft>
              <a:buNone/>
              <a:defRPr sz="3600" b="0" i="0">
                <a:solidFill>
                  <a:srgbClr val="EBCB00"/>
                </a:solidFill>
                <a:latin typeface="TheMixOsF Black" panose="020B0302050302020203" pitchFamily="34" charset="77"/>
              </a:defRPr>
            </a:lvl1pPr>
            <a:lvl2pPr marL="342891" indent="0">
              <a:buNone/>
              <a:defRPr/>
            </a:lvl2pPr>
          </a:lstStyle>
          <a:p>
            <a:pPr lvl="0"/>
            <a:r>
              <a:rPr lang="de-DE" dirty="0"/>
              <a:t>Aachen</a:t>
            </a:r>
          </a:p>
        </p:txBody>
      </p:sp>
      <p:sp>
        <p:nvSpPr>
          <p:cNvPr id="11" name="Textplatzhalter 2">
            <a:extLst>
              <a:ext uri="{FF2B5EF4-FFF2-40B4-BE49-F238E27FC236}">
                <a16:creationId xmlns:a16="http://schemas.microsoft.com/office/drawing/2014/main" id="{002BBB8B-59A0-8E45-8D45-53F65974CE52}"/>
              </a:ext>
            </a:extLst>
          </p:cNvPr>
          <p:cNvSpPr>
            <a:spLocks noGrp="1"/>
          </p:cNvSpPr>
          <p:nvPr>
            <p:ph type="body" sz="quarter" idx="21" hasCustomPrompt="1"/>
          </p:nvPr>
        </p:nvSpPr>
        <p:spPr>
          <a:xfrm>
            <a:off x="250825" y="663352"/>
            <a:ext cx="8629308" cy="403994"/>
          </a:xfrm>
          <a:prstGeom prst="rect">
            <a:avLst/>
          </a:prstGeom>
        </p:spPr>
        <p:txBody>
          <a:bodyPr lIns="0" rIns="90000" anchor="t"/>
          <a:lstStyle>
            <a:lvl1pPr marL="0" indent="0">
              <a:lnSpc>
                <a:spcPts val="3600"/>
              </a:lnSpc>
              <a:spcBef>
                <a:spcPts val="0"/>
              </a:spcBef>
              <a:spcAft>
                <a:spcPts val="0"/>
              </a:spcAft>
              <a:buNone/>
              <a:defRPr sz="3300" b="0" i="0">
                <a:solidFill>
                  <a:schemeClr val="tx1"/>
                </a:solidFill>
                <a:latin typeface="TheMixOsF Light" panose="020B0302050302020203" pitchFamily="34" charset="77"/>
                <a:cs typeface="Arial Black" panose="020B0604020202020204" pitchFamily="34" charset="0"/>
              </a:defRPr>
            </a:lvl1pPr>
            <a:lvl2pPr marL="342891" indent="0">
              <a:buNone/>
              <a:defRPr/>
            </a:lvl2pPr>
          </a:lstStyle>
          <a:p>
            <a:pPr lvl="0"/>
            <a:r>
              <a:rPr lang="de-DE" dirty="0"/>
              <a:t>Wissenschaft &amp; Kultur</a:t>
            </a:r>
          </a:p>
        </p:txBody>
      </p:sp>
      <p:sp>
        <p:nvSpPr>
          <p:cNvPr id="16" name="Textplatzhalter 16">
            <a:extLst>
              <a:ext uri="{FF2B5EF4-FFF2-40B4-BE49-F238E27FC236}">
                <a16:creationId xmlns:a16="http://schemas.microsoft.com/office/drawing/2014/main" id="{95A58B5A-0A3F-B242-8784-8D73926BAADE}"/>
              </a:ext>
            </a:extLst>
          </p:cNvPr>
          <p:cNvSpPr>
            <a:spLocks noGrp="1"/>
          </p:cNvSpPr>
          <p:nvPr>
            <p:ph type="body" sz="quarter" idx="19" hasCustomPrompt="1"/>
          </p:nvPr>
        </p:nvSpPr>
        <p:spPr>
          <a:xfrm>
            <a:off x="258574" y="1419607"/>
            <a:ext cx="6452192" cy="3353871"/>
          </a:xfrm>
          <a:prstGeom prst="rect">
            <a:avLst/>
          </a:prstGeom>
        </p:spPr>
        <p:txBody>
          <a:bodyPr wrap="square" lIns="36000" tIns="0" bIns="0" numCol="1"/>
          <a:lstStyle>
            <a:lvl1pPr>
              <a:lnSpc>
                <a:spcPct val="100000"/>
              </a:lnSpc>
              <a:defRPr sz="1600" b="0" i="0" spc="0">
                <a:latin typeface="Arial Narrow" panose="020B0604020202020204" pitchFamily="34" charset="0"/>
                <a:cs typeface="Arial Narrow" panose="020B0604020202020204" pitchFamily="34" charset="0"/>
              </a:defRPr>
            </a:lvl1pPr>
            <a:lvl2pPr marL="514338" indent="-171446">
              <a:lnSpc>
                <a:spcPct val="100000"/>
              </a:lnSpc>
              <a:buSzPct val="90000"/>
              <a:buFont typeface="Arial Narrow" panose="020B0600040502020204" pitchFamily="34" charset="0"/>
              <a:buChar char="○"/>
              <a:defRPr sz="1600" b="0" i="0" spc="0">
                <a:latin typeface="Arial Narrow" panose="020B0604020202020204" pitchFamily="34" charset="0"/>
                <a:cs typeface="Arial Narrow" panose="020B0604020202020204" pitchFamily="34" charset="0"/>
              </a:defRPr>
            </a:lvl2pPr>
            <a:lvl9pPr>
              <a:defRPr sz="1051"/>
            </a:lvl9pPr>
          </a:lstStyle>
          <a:p>
            <a:r>
              <a:rPr lang="de-DE" dirty="0"/>
              <a:t>Platzhalter Aufzählung oder Text</a:t>
            </a:r>
          </a:p>
          <a:p>
            <a:pPr lvl="1"/>
            <a:r>
              <a:rPr lang="de-DE" dirty="0"/>
              <a:t>Platzhalter Aufzählung oder Text</a:t>
            </a:r>
          </a:p>
          <a:p>
            <a:pPr lvl="1"/>
            <a:r>
              <a:rPr lang="de-DE" dirty="0"/>
              <a:t>Platzhalter Aufzählung oder Text</a:t>
            </a:r>
          </a:p>
          <a:p>
            <a:r>
              <a:rPr lang="de-DE" dirty="0"/>
              <a:t>Platzhalter Aufzählung oder Text</a:t>
            </a:r>
          </a:p>
          <a:p>
            <a:r>
              <a:rPr lang="de-DE" dirty="0"/>
              <a:t>Platzhalter Aufzählung oder Text</a:t>
            </a:r>
          </a:p>
          <a:p>
            <a:r>
              <a:rPr lang="de-DE" dirty="0"/>
              <a:t>Platzhalter Aufzählung oder Text</a:t>
            </a:r>
          </a:p>
          <a:p>
            <a:r>
              <a:rPr lang="de-DE" dirty="0"/>
              <a:t>Platzhalter Aufzählung oder Text</a:t>
            </a:r>
          </a:p>
          <a:p>
            <a:r>
              <a:rPr lang="de-DE" dirty="0"/>
              <a:t>Platzhalter Aufzählung oder Text</a:t>
            </a:r>
          </a:p>
        </p:txBody>
      </p:sp>
      <p:sp>
        <p:nvSpPr>
          <p:cNvPr id="6" name="Fußzeilenplatzhalter 1">
            <a:extLst>
              <a:ext uri="{FF2B5EF4-FFF2-40B4-BE49-F238E27FC236}">
                <a16:creationId xmlns:a16="http://schemas.microsoft.com/office/drawing/2014/main" id="{1D91BAC0-30CC-894D-97AB-CDCBD525CF99}"/>
              </a:ext>
            </a:extLst>
          </p:cNvPr>
          <p:cNvSpPr>
            <a:spLocks noGrp="1"/>
          </p:cNvSpPr>
          <p:nvPr>
            <p:ph type="ftr" sz="quarter" idx="3"/>
          </p:nvPr>
        </p:nvSpPr>
        <p:spPr>
          <a:xfrm>
            <a:off x="831949" y="4905501"/>
            <a:ext cx="3414918" cy="238125"/>
          </a:xfrm>
          <a:prstGeom prst="rect">
            <a:avLst/>
          </a:prstGeom>
        </p:spPr>
        <p:txBody>
          <a:bodyPr vert="horz" lIns="0" tIns="0" rIns="0" bIns="36000" rtlCol="0" anchor="ctr"/>
          <a:lstStyle>
            <a:lvl1pPr algn="l">
              <a:defRPr sz="800" b="0" i="0">
                <a:solidFill>
                  <a:schemeClr val="tx1"/>
                </a:solidFill>
                <a:latin typeface="Arial Narrow" panose="020B0604020202020204" pitchFamily="34" charset="0"/>
                <a:cs typeface="Arial Narrow" panose="020B0604020202020204" pitchFamily="34" charset="0"/>
              </a:defRPr>
            </a:lvl1pPr>
          </a:lstStyle>
          <a:p>
            <a:r>
              <a:rPr lang="de-DE"/>
              <a:t>Fachbereich Stadtentwicklung, -planung und Mobilitätsinfrastruktur </a:t>
            </a:r>
            <a:endParaRPr lang="de-DE" dirty="0"/>
          </a:p>
        </p:txBody>
      </p:sp>
    </p:spTree>
    <p:extLst>
      <p:ext uri="{BB962C8B-B14F-4D97-AF65-F5344CB8AC3E}">
        <p14:creationId xmlns:p14="http://schemas.microsoft.com/office/powerpoint/2010/main" val="1893259108"/>
      </p:ext>
    </p:extLst>
  </p:cSld>
  <p:clrMapOvr>
    <a:masterClrMapping/>
  </p:clrMapOvr>
  <p:extLst mod="1">
    <p:ext uri="{DCECCB84-F9BA-43D5-87BE-67443E8EF086}">
      <p15:sldGuideLst xmlns:p15="http://schemas.microsoft.com/office/powerpoint/2012/main">
        <p15:guide id="1"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ild groß">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240F8479-A040-4048-85A7-4044D69A7D09}"/>
              </a:ext>
            </a:extLst>
          </p:cNvPr>
          <p:cNvSpPr>
            <a:spLocks noGrp="1"/>
          </p:cNvSpPr>
          <p:nvPr>
            <p:ph type="pic" sz="quarter" idx="17" hasCustomPrompt="1"/>
          </p:nvPr>
        </p:nvSpPr>
        <p:spPr>
          <a:xfrm>
            <a:off x="250825" y="256883"/>
            <a:ext cx="8642350" cy="3603625"/>
          </a:xfrm>
          <a:prstGeom prst="rect">
            <a:avLst/>
          </a:prstGeom>
          <a:noFill/>
        </p:spPr>
        <p:txBody>
          <a:bodyPr anchor="ctr"/>
          <a:lstStyle>
            <a:lvl1pPr marL="0" indent="0" algn="ctr">
              <a:buNone/>
              <a:defRPr sz="800" b="0" i="0">
                <a:solidFill>
                  <a:schemeClr val="tx1">
                    <a:lumMod val="50000"/>
                    <a:lumOff val="50000"/>
                  </a:schemeClr>
                </a:solidFill>
                <a:latin typeface="Arial Narrow" panose="020B0604020202020204" pitchFamily="34" charset="0"/>
                <a:cs typeface="Arial Narrow" panose="020B0604020202020204" pitchFamily="34" charset="0"/>
              </a:defRPr>
            </a:lvl1pPr>
          </a:lstStyle>
          <a:p>
            <a:r>
              <a:rPr lang="de-DE" dirty="0"/>
              <a:t>Bild durch klicken auf </a:t>
            </a:r>
            <a:br>
              <a:rPr lang="de-DE" dirty="0"/>
            </a:br>
            <a:r>
              <a:rPr lang="de-DE" dirty="0"/>
              <a:t>&gt;      &lt;</a:t>
            </a:r>
            <a:br>
              <a:rPr lang="de-DE" dirty="0"/>
            </a:br>
            <a:r>
              <a:rPr lang="de-DE" dirty="0"/>
              <a:t>das Icon hinzufügen</a:t>
            </a:r>
          </a:p>
        </p:txBody>
      </p:sp>
      <p:sp>
        <p:nvSpPr>
          <p:cNvPr id="4" name="Textfeld 3">
            <a:extLst>
              <a:ext uri="{FF2B5EF4-FFF2-40B4-BE49-F238E27FC236}">
                <a16:creationId xmlns:a16="http://schemas.microsoft.com/office/drawing/2014/main" id="{1B127BB9-6FD6-BE49-AA93-5689A90FF3A6}"/>
              </a:ext>
            </a:extLst>
          </p:cNvPr>
          <p:cNvSpPr txBox="1"/>
          <p:nvPr userDrawn="1"/>
        </p:nvSpPr>
        <p:spPr>
          <a:xfrm>
            <a:off x="504967" y="4990531"/>
            <a:ext cx="184731" cy="369332"/>
          </a:xfrm>
          <a:prstGeom prst="rect">
            <a:avLst/>
          </a:prstGeom>
          <a:noFill/>
        </p:spPr>
        <p:txBody>
          <a:bodyPr wrap="none" rtlCol="0">
            <a:spAutoFit/>
          </a:bodyPr>
          <a:lstStyle/>
          <a:p>
            <a:endParaRPr lang="de-DE" b="0" i="0" dirty="0">
              <a:latin typeface="Arial Narrow" panose="020B0604020202020204" pitchFamily="34" charset="0"/>
            </a:endParaRPr>
          </a:p>
        </p:txBody>
      </p:sp>
      <p:sp>
        <p:nvSpPr>
          <p:cNvPr id="6" name="Textplatzhalter 8">
            <a:extLst>
              <a:ext uri="{FF2B5EF4-FFF2-40B4-BE49-F238E27FC236}">
                <a16:creationId xmlns:a16="http://schemas.microsoft.com/office/drawing/2014/main" id="{3B096F94-FB50-824E-9917-29F3EEDCAD67}"/>
              </a:ext>
            </a:extLst>
          </p:cNvPr>
          <p:cNvSpPr>
            <a:spLocks noGrp="1"/>
          </p:cNvSpPr>
          <p:nvPr>
            <p:ph type="body" sz="quarter" idx="13" hasCustomPrompt="1"/>
          </p:nvPr>
        </p:nvSpPr>
        <p:spPr>
          <a:xfrm>
            <a:off x="250825" y="3726418"/>
            <a:ext cx="2714625" cy="134090"/>
          </a:xfrm>
          <a:prstGeom prst="rect">
            <a:avLst/>
          </a:prstGeom>
        </p:spPr>
        <p:txBody>
          <a:bodyPr tIns="36000" rIns="0" bIns="36000" anchor="ctr"/>
          <a:lstStyle>
            <a:lvl1pPr marL="0" indent="0">
              <a:buNone/>
              <a:defRPr sz="600" b="0" i="0">
                <a:solidFill>
                  <a:schemeClr val="accent3"/>
                </a:solidFill>
                <a:latin typeface="Arial Narrow" panose="020B0604020202020204" pitchFamily="34" charset="0"/>
                <a:cs typeface="Arial Narrow" panose="020B0604020202020204" pitchFamily="34" charset="0"/>
              </a:defRPr>
            </a:lvl1pPr>
            <a:lvl2pPr marL="342891" indent="0">
              <a:buNone/>
              <a:defRPr sz="600">
                <a:latin typeface="Arial Narrow" panose="020B0504030101020102" pitchFamily="34" charset="77"/>
                <a:cs typeface="Arial Narrow" panose="020B0504030101020102" pitchFamily="34" charset="77"/>
              </a:defRPr>
            </a:lvl2pPr>
            <a:lvl3pPr marL="685783" indent="0">
              <a:buNone/>
              <a:defRPr sz="600">
                <a:latin typeface="Arial Narrow" panose="020B0504030101020102" pitchFamily="34" charset="77"/>
                <a:cs typeface="Arial Narrow" panose="020B0504030101020102" pitchFamily="34" charset="77"/>
              </a:defRPr>
            </a:lvl3pPr>
            <a:lvl4pPr marL="1028674" indent="0">
              <a:buNone/>
              <a:defRPr sz="600">
                <a:latin typeface="Arial Narrow" panose="020B0504030101020102" pitchFamily="34" charset="77"/>
                <a:cs typeface="Arial Narrow" panose="020B0504030101020102" pitchFamily="34" charset="77"/>
              </a:defRPr>
            </a:lvl4pPr>
            <a:lvl5pPr marL="1371566" indent="0">
              <a:buNone/>
              <a:defRPr sz="600">
                <a:latin typeface="Arial Narrow" panose="020B0504030101020102" pitchFamily="34" charset="77"/>
                <a:cs typeface="Arial Narrow" panose="020B0504030101020102" pitchFamily="34" charset="77"/>
              </a:defRPr>
            </a:lvl5pPr>
          </a:lstStyle>
          <a:p>
            <a:pPr lvl="0"/>
            <a:r>
              <a:rPr lang="de-DE" dirty="0"/>
              <a:t>Foto: Bildnachweis</a:t>
            </a:r>
          </a:p>
        </p:txBody>
      </p:sp>
      <p:sp>
        <p:nvSpPr>
          <p:cNvPr id="7" name="Fußzeilenplatzhalter 1">
            <a:extLst>
              <a:ext uri="{FF2B5EF4-FFF2-40B4-BE49-F238E27FC236}">
                <a16:creationId xmlns:a16="http://schemas.microsoft.com/office/drawing/2014/main" id="{3F39545B-08CC-EB4F-91BE-BD6F16AF5EBC}"/>
              </a:ext>
            </a:extLst>
          </p:cNvPr>
          <p:cNvSpPr>
            <a:spLocks noGrp="1"/>
          </p:cNvSpPr>
          <p:nvPr>
            <p:ph type="ftr" sz="quarter" idx="3"/>
          </p:nvPr>
        </p:nvSpPr>
        <p:spPr>
          <a:xfrm>
            <a:off x="831949" y="4905501"/>
            <a:ext cx="3414918" cy="238125"/>
          </a:xfrm>
          <a:prstGeom prst="rect">
            <a:avLst/>
          </a:prstGeom>
        </p:spPr>
        <p:txBody>
          <a:bodyPr vert="horz" lIns="0" tIns="0" rIns="0" bIns="36000" rtlCol="0" anchor="ctr"/>
          <a:lstStyle>
            <a:lvl1pPr algn="l">
              <a:defRPr sz="800" b="0" i="0">
                <a:solidFill>
                  <a:schemeClr val="tx1"/>
                </a:solidFill>
                <a:latin typeface="Arial Narrow" panose="020B0604020202020204" pitchFamily="34" charset="0"/>
                <a:cs typeface="Arial Narrow" panose="020B0604020202020204" pitchFamily="34" charset="0"/>
              </a:defRPr>
            </a:lvl1pPr>
          </a:lstStyle>
          <a:p>
            <a:r>
              <a:rPr lang="de-DE"/>
              <a:t>Fachbereich Stadtentwicklung, -planung und Mobilitätsinfrastruktur </a:t>
            </a:r>
            <a:endParaRPr lang="de-DE" dirty="0"/>
          </a:p>
        </p:txBody>
      </p:sp>
    </p:spTree>
    <p:extLst>
      <p:ext uri="{BB962C8B-B14F-4D97-AF65-F5344CB8AC3E}">
        <p14:creationId xmlns:p14="http://schemas.microsoft.com/office/powerpoint/2010/main" val="1973832243"/>
      </p:ext>
    </p:extLst>
  </p:cSld>
  <p:clrMapOvr>
    <a:masterClrMapping/>
  </p:clrMapOvr>
  <p:extLst mod="1">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ein Text">
    <p:spTree>
      <p:nvGrpSpPr>
        <p:cNvPr id="1" name=""/>
        <p:cNvGrpSpPr/>
        <p:nvPr/>
      </p:nvGrpSpPr>
      <p:grpSpPr>
        <a:xfrm>
          <a:off x="0" y="0"/>
          <a:ext cx="0" cy="0"/>
          <a:chOff x="0" y="0"/>
          <a:chExt cx="0" cy="0"/>
        </a:xfrm>
      </p:grpSpPr>
      <p:sp>
        <p:nvSpPr>
          <p:cNvPr id="5" name="Textplatzhalter 16">
            <a:extLst>
              <a:ext uri="{FF2B5EF4-FFF2-40B4-BE49-F238E27FC236}">
                <a16:creationId xmlns:a16="http://schemas.microsoft.com/office/drawing/2014/main" id="{5691DBC4-AF9E-C446-83A7-5FB14374E37E}"/>
              </a:ext>
            </a:extLst>
          </p:cNvPr>
          <p:cNvSpPr>
            <a:spLocks noGrp="1"/>
          </p:cNvSpPr>
          <p:nvPr>
            <p:ph type="body" sz="quarter" idx="18" hasCustomPrompt="1"/>
          </p:nvPr>
        </p:nvSpPr>
        <p:spPr>
          <a:xfrm>
            <a:off x="250824" y="223433"/>
            <a:ext cx="6655497" cy="4371162"/>
          </a:xfrm>
          <a:prstGeom prst="rect">
            <a:avLst/>
          </a:prstGeom>
        </p:spPr>
        <p:txBody>
          <a:bodyPr wrap="square" lIns="36000" tIns="0" rIns="0" bIns="0" numCol="1"/>
          <a:lstStyle>
            <a:lvl1pPr>
              <a:lnSpc>
                <a:spcPct val="100000"/>
              </a:lnSpc>
              <a:buNone/>
              <a:defRPr sz="1600" b="0" i="0">
                <a:latin typeface="Arial Narrow" panose="020B0604020202020204" pitchFamily="34" charset="0"/>
                <a:cs typeface="Arial Narrow" panose="020B0604020202020204" pitchFamily="34" charset="0"/>
              </a:defRPr>
            </a:lvl1pPr>
            <a:lvl2pPr marL="514338" indent="-171446">
              <a:lnSpc>
                <a:spcPct val="100000"/>
              </a:lnSpc>
              <a:buSzPct val="90000"/>
              <a:buFont typeface="Arial Narrow" panose="020B0600040502020204" pitchFamily="34" charset="0"/>
              <a:buNone/>
              <a:defRPr sz="1600" b="0" i="0">
                <a:latin typeface="Arial Narrow" panose="020B0604020202020204" pitchFamily="34" charset="0"/>
                <a:cs typeface="Arial Narrow" panose="020B0604020202020204" pitchFamily="34" charset="0"/>
              </a:defRPr>
            </a:lvl2pPr>
            <a:lvl9pPr>
              <a:defRPr sz="1051"/>
            </a:lvl9pPr>
          </a:lstStyle>
          <a:p>
            <a:r>
              <a:rPr lang="de-DE" dirty="0"/>
              <a:t>Platzhalter für reinen Fließtext in 16pt</a:t>
            </a:r>
          </a:p>
          <a:p>
            <a:r>
              <a:rPr lang="de-DE" dirty="0"/>
              <a:t>Platzhalter für reinen Fließtext in 16pt</a:t>
            </a:r>
          </a:p>
          <a:p>
            <a:r>
              <a:rPr lang="de-DE" dirty="0"/>
              <a:t>Platzhalter für reinen Fließtext in 16pt</a:t>
            </a:r>
          </a:p>
        </p:txBody>
      </p:sp>
      <p:sp>
        <p:nvSpPr>
          <p:cNvPr id="4" name="Fußzeilenplatzhalter 1">
            <a:extLst>
              <a:ext uri="{FF2B5EF4-FFF2-40B4-BE49-F238E27FC236}">
                <a16:creationId xmlns:a16="http://schemas.microsoft.com/office/drawing/2014/main" id="{120FA242-9A4D-3849-B305-2B1464D475F9}"/>
              </a:ext>
            </a:extLst>
          </p:cNvPr>
          <p:cNvSpPr>
            <a:spLocks noGrp="1"/>
          </p:cNvSpPr>
          <p:nvPr>
            <p:ph type="ftr" sz="quarter" idx="3"/>
          </p:nvPr>
        </p:nvSpPr>
        <p:spPr>
          <a:xfrm>
            <a:off x="831949" y="4905501"/>
            <a:ext cx="3414918" cy="238125"/>
          </a:xfrm>
          <a:prstGeom prst="rect">
            <a:avLst/>
          </a:prstGeom>
        </p:spPr>
        <p:txBody>
          <a:bodyPr vert="horz" lIns="0" tIns="0" rIns="0" bIns="36000" rtlCol="0" anchor="ctr"/>
          <a:lstStyle>
            <a:lvl1pPr algn="l">
              <a:defRPr sz="800" b="0" i="0">
                <a:solidFill>
                  <a:schemeClr val="tx1"/>
                </a:solidFill>
                <a:latin typeface="Arial Narrow" panose="020B0604020202020204" pitchFamily="34" charset="0"/>
                <a:cs typeface="Arial Narrow" panose="020B0604020202020204" pitchFamily="34" charset="0"/>
              </a:defRPr>
            </a:lvl1pPr>
          </a:lstStyle>
          <a:p>
            <a:r>
              <a:rPr lang="de-DE"/>
              <a:t>Fachbereich Stadtentwicklung, -planung und Mobilitätsinfrastruktur </a:t>
            </a:r>
            <a:endParaRPr lang="de-DE" dirty="0"/>
          </a:p>
        </p:txBody>
      </p:sp>
    </p:spTree>
    <p:extLst>
      <p:ext uri="{BB962C8B-B14F-4D97-AF65-F5344CB8AC3E}">
        <p14:creationId xmlns:p14="http://schemas.microsoft.com/office/powerpoint/2010/main" val="3144448316"/>
      </p:ext>
    </p:extLst>
  </p:cSld>
  <p:clrMapOvr>
    <a:masterClrMapping/>
  </p:clrMapOvr>
  <p:extLst mod="1">
    <p:ext uri="{DCECCB84-F9BA-43D5-87BE-67443E8EF086}">
      <p15:sldGuideLst xmlns:p15="http://schemas.microsoft.com/office/powerpoint/2012/main">
        <p15:guide id="1"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eerfolie">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1B127BB9-6FD6-BE49-AA93-5689A90FF3A6}"/>
              </a:ext>
            </a:extLst>
          </p:cNvPr>
          <p:cNvSpPr txBox="1"/>
          <p:nvPr userDrawn="1"/>
        </p:nvSpPr>
        <p:spPr>
          <a:xfrm>
            <a:off x="504967" y="4990531"/>
            <a:ext cx="184731" cy="369332"/>
          </a:xfrm>
          <a:prstGeom prst="rect">
            <a:avLst/>
          </a:prstGeom>
          <a:noFill/>
        </p:spPr>
        <p:txBody>
          <a:bodyPr wrap="none" rtlCol="0">
            <a:spAutoFit/>
          </a:bodyPr>
          <a:lstStyle/>
          <a:p>
            <a:endParaRPr lang="de-DE" b="0" i="0" dirty="0">
              <a:latin typeface="Arial Narrow" panose="020B0604020202020204" pitchFamily="34" charset="0"/>
            </a:endParaRPr>
          </a:p>
        </p:txBody>
      </p:sp>
      <p:sp>
        <p:nvSpPr>
          <p:cNvPr id="5" name="Fußzeilenplatzhalter 1">
            <a:extLst>
              <a:ext uri="{FF2B5EF4-FFF2-40B4-BE49-F238E27FC236}">
                <a16:creationId xmlns:a16="http://schemas.microsoft.com/office/drawing/2014/main" id="{B58B6ECA-DD73-994F-A13A-C41246031FD4}"/>
              </a:ext>
            </a:extLst>
          </p:cNvPr>
          <p:cNvSpPr>
            <a:spLocks noGrp="1"/>
          </p:cNvSpPr>
          <p:nvPr>
            <p:ph type="ftr" sz="quarter" idx="3"/>
          </p:nvPr>
        </p:nvSpPr>
        <p:spPr>
          <a:xfrm>
            <a:off x="831949" y="4905501"/>
            <a:ext cx="3414918" cy="238125"/>
          </a:xfrm>
          <a:prstGeom prst="rect">
            <a:avLst/>
          </a:prstGeom>
        </p:spPr>
        <p:txBody>
          <a:bodyPr vert="horz" lIns="0" tIns="0" rIns="0" bIns="36000" rtlCol="0" anchor="ctr"/>
          <a:lstStyle>
            <a:lvl1pPr algn="l">
              <a:defRPr sz="800" b="0" i="0">
                <a:solidFill>
                  <a:schemeClr val="tx1"/>
                </a:solidFill>
                <a:latin typeface="Arial Narrow" panose="020B0604020202020204" pitchFamily="34" charset="0"/>
                <a:cs typeface="Arial Narrow" panose="020B0604020202020204" pitchFamily="34" charset="0"/>
              </a:defRPr>
            </a:lvl1pPr>
          </a:lstStyle>
          <a:p>
            <a:r>
              <a:rPr lang="de-DE"/>
              <a:t>Fachbereich Stadtentwicklung, -planung und Mobilitätsinfrastruktur </a:t>
            </a:r>
            <a:endParaRPr lang="de-DE" dirty="0"/>
          </a:p>
        </p:txBody>
      </p:sp>
    </p:spTree>
    <p:extLst>
      <p:ext uri="{BB962C8B-B14F-4D97-AF65-F5344CB8AC3E}">
        <p14:creationId xmlns:p14="http://schemas.microsoft.com/office/powerpoint/2010/main" val="1695588794"/>
      </p:ext>
    </p:extLst>
  </p:cSld>
  <p:clrMapOvr>
    <a:masterClrMapping/>
  </p:clrMapOvr>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13" name="Bildplatzhalter 4">
            <a:extLst>
              <a:ext uri="{FF2B5EF4-FFF2-40B4-BE49-F238E27FC236}">
                <a16:creationId xmlns:a16="http://schemas.microsoft.com/office/drawing/2014/main" id="{63648EEE-F6D9-3946-98CA-4187BB1F5B09}"/>
              </a:ext>
            </a:extLst>
          </p:cNvPr>
          <p:cNvSpPr>
            <a:spLocks noGrp="1"/>
          </p:cNvSpPr>
          <p:nvPr>
            <p:ph type="pic" sz="quarter" idx="18" hasCustomPrompt="1"/>
          </p:nvPr>
        </p:nvSpPr>
        <p:spPr>
          <a:xfrm>
            <a:off x="250823" y="268288"/>
            <a:ext cx="8642351" cy="3787773"/>
          </a:xfrm>
          <a:prstGeom prst="rect">
            <a:avLst/>
          </a:prstGeom>
          <a:noFill/>
        </p:spPr>
        <p:txBody>
          <a:bodyPr anchor="ctr"/>
          <a:lstStyle>
            <a:lvl1pPr marL="0" indent="0" algn="ctr">
              <a:buNone/>
              <a:defRPr sz="800" b="0" i="0">
                <a:solidFill>
                  <a:schemeClr val="tx1">
                    <a:lumMod val="50000"/>
                    <a:lumOff val="50000"/>
                  </a:schemeClr>
                </a:solidFill>
                <a:latin typeface="Arial Narrow" panose="020B0604020202020204" pitchFamily="34" charset="0"/>
                <a:cs typeface="Arial Narrow" panose="020B0604020202020204" pitchFamily="34" charset="0"/>
              </a:defRPr>
            </a:lvl1pPr>
          </a:lstStyle>
          <a:p>
            <a:r>
              <a:rPr lang="de-DE" dirty="0"/>
              <a:t>Bild durch klicken auf </a:t>
            </a:r>
            <a:br>
              <a:rPr lang="de-DE" dirty="0"/>
            </a:br>
            <a:r>
              <a:rPr lang="de-DE" dirty="0"/>
              <a:t>&gt;      &lt;</a:t>
            </a:r>
            <a:br>
              <a:rPr lang="de-DE" dirty="0"/>
            </a:br>
            <a:r>
              <a:rPr lang="de-DE" dirty="0"/>
              <a:t>das Icon hinzufügen</a:t>
            </a:r>
          </a:p>
        </p:txBody>
      </p:sp>
      <p:sp>
        <p:nvSpPr>
          <p:cNvPr id="4" name="Textplatzhalter 3">
            <a:extLst>
              <a:ext uri="{FF2B5EF4-FFF2-40B4-BE49-F238E27FC236}">
                <a16:creationId xmlns:a16="http://schemas.microsoft.com/office/drawing/2014/main" id="{FE010C7F-F739-3244-87D9-7F6B4A3BCB5F}"/>
              </a:ext>
            </a:extLst>
          </p:cNvPr>
          <p:cNvSpPr>
            <a:spLocks noGrp="1"/>
          </p:cNvSpPr>
          <p:nvPr>
            <p:ph type="body" sz="quarter" idx="13"/>
          </p:nvPr>
        </p:nvSpPr>
        <p:spPr>
          <a:xfrm>
            <a:off x="0" y="1453915"/>
            <a:ext cx="3046505" cy="2885786"/>
          </a:xfrm>
          <a:prstGeom prst="rect">
            <a:avLst/>
          </a:prstGeom>
          <a:blipFill>
            <a:blip r:embed="rId2"/>
            <a:stretch>
              <a:fillRect/>
            </a:stretch>
          </a:blipFill>
        </p:spPr>
        <p:txBody>
          <a:bodyPr/>
          <a:lstStyle>
            <a:lvl1pPr marL="0" indent="0">
              <a:buNone/>
              <a:defRPr b="0" i="0">
                <a:noFill/>
                <a:latin typeface="Arial Narrow" panose="020B0604020202020204" pitchFamily="34" charset="0"/>
              </a:defRPr>
            </a:lvl1pPr>
          </a:lstStyle>
          <a:p>
            <a:pPr lvl="0"/>
            <a:endParaRPr lang="de-DE" dirty="0"/>
          </a:p>
        </p:txBody>
      </p:sp>
      <p:sp>
        <p:nvSpPr>
          <p:cNvPr id="10" name="Subtitle 2">
            <a:extLst>
              <a:ext uri="{FF2B5EF4-FFF2-40B4-BE49-F238E27FC236}">
                <a16:creationId xmlns:a16="http://schemas.microsoft.com/office/drawing/2014/main" id="{CB2B7BC9-A9D1-3943-801E-33C8BAD52754}"/>
              </a:ext>
            </a:extLst>
          </p:cNvPr>
          <p:cNvSpPr>
            <a:spLocks noGrp="1"/>
          </p:cNvSpPr>
          <p:nvPr>
            <p:ph type="subTitle" idx="1" hasCustomPrompt="1"/>
          </p:nvPr>
        </p:nvSpPr>
        <p:spPr>
          <a:xfrm>
            <a:off x="492552" y="2594850"/>
            <a:ext cx="2334086" cy="492787"/>
          </a:xfrm>
          <a:prstGeom prst="rect">
            <a:avLst/>
          </a:prstGeom>
        </p:spPr>
        <p:txBody>
          <a:bodyPr wrap="square" lIns="0" tIns="0" rIns="0" bIns="0" anchor="t" anchorCtr="0">
            <a:noAutofit/>
          </a:bodyPr>
          <a:lstStyle>
            <a:lvl1pPr marL="0" indent="0" algn="l">
              <a:lnSpc>
                <a:spcPct val="100000"/>
              </a:lnSpc>
              <a:spcBef>
                <a:spcPts val="0"/>
              </a:spcBef>
              <a:buNone/>
              <a:defRPr sz="1400" b="1" i="0" spc="0" baseline="0">
                <a:solidFill>
                  <a:schemeClr val="tx1"/>
                </a:solidFill>
                <a:latin typeface="Arial Narrow" panose="020B0604020202020204" pitchFamily="34" charset="0"/>
                <a:cs typeface="Arial Narrow" panose="020B0604020202020204" pitchFamily="34" charset="0"/>
              </a:defRPr>
            </a:lvl1pPr>
            <a:lvl2pPr marL="377969" indent="0" algn="ctr">
              <a:buNone/>
              <a:defRPr sz="1655"/>
            </a:lvl2pPr>
            <a:lvl3pPr marL="755938" indent="0" algn="ctr">
              <a:buNone/>
              <a:defRPr sz="1488"/>
            </a:lvl3pPr>
            <a:lvl4pPr marL="1133908" indent="0" algn="ctr">
              <a:buNone/>
              <a:defRPr sz="1323"/>
            </a:lvl4pPr>
            <a:lvl5pPr marL="1511877" indent="0" algn="ctr">
              <a:buNone/>
              <a:defRPr sz="1323"/>
            </a:lvl5pPr>
            <a:lvl6pPr marL="1889847" indent="0" algn="ctr">
              <a:buNone/>
              <a:defRPr sz="1323"/>
            </a:lvl6pPr>
            <a:lvl7pPr marL="2267815" indent="0" algn="ctr">
              <a:buNone/>
              <a:defRPr sz="1323"/>
            </a:lvl7pPr>
            <a:lvl8pPr marL="2645785" indent="0" algn="ctr">
              <a:buNone/>
              <a:defRPr sz="1323"/>
            </a:lvl8pPr>
            <a:lvl9pPr marL="3023754" indent="0" algn="ctr">
              <a:buNone/>
              <a:defRPr sz="1323"/>
            </a:lvl9pPr>
          </a:lstStyle>
          <a:p>
            <a:r>
              <a:rPr lang="de-DE" dirty="0"/>
              <a:t>Platzhalter </a:t>
            </a:r>
            <a:r>
              <a:rPr lang="de-DE" dirty="0" err="1"/>
              <a:t>Subhead</a:t>
            </a:r>
            <a:endParaRPr lang="de-DE" dirty="0"/>
          </a:p>
          <a:p>
            <a:r>
              <a:rPr lang="de-DE" dirty="0"/>
              <a:t>Zeile 2 </a:t>
            </a:r>
            <a:r>
              <a:rPr lang="de-DE" dirty="0" err="1"/>
              <a:t>Subhead</a:t>
            </a:r>
            <a:endParaRPr lang="de-DE" dirty="0"/>
          </a:p>
        </p:txBody>
      </p:sp>
      <p:sp>
        <p:nvSpPr>
          <p:cNvPr id="11" name="Textplatzhalter 2">
            <a:extLst>
              <a:ext uri="{FF2B5EF4-FFF2-40B4-BE49-F238E27FC236}">
                <a16:creationId xmlns:a16="http://schemas.microsoft.com/office/drawing/2014/main" id="{CC62B5E1-26AB-3543-91FF-ECE6FE1377C6}"/>
              </a:ext>
            </a:extLst>
          </p:cNvPr>
          <p:cNvSpPr>
            <a:spLocks noGrp="1"/>
          </p:cNvSpPr>
          <p:nvPr>
            <p:ph type="body" sz="quarter" idx="11" hasCustomPrompt="1"/>
          </p:nvPr>
        </p:nvSpPr>
        <p:spPr>
          <a:xfrm>
            <a:off x="489721" y="1568285"/>
            <a:ext cx="2334086" cy="411865"/>
          </a:xfrm>
          <a:prstGeom prst="rect">
            <a:avLst/>
          </a:prstGeom>
        </p:spPr>
        <p:txBody>
          <a:bodyPr lIns="0" rIns="90000"/>
          <a:lstStyle>
            <a:lvl1pPr marL="0" indent="0">
              <a:lnSpc>
                <a:spcPts val="3675"/>
              </a:lnSpc>
              <a:spcBef>
                <a:spcPts val="0"/>
              </a:spcBef>
              <a:spcAft>
                <a:spcPts val="0"/>
              </a:spcAft>
              <a:buNone/>
              <a:defRPr sz="3600" b="0" i="0" spc="0">
                <a:solidFill>
                  <a:schemeClr val="bg1"/>
                </a:solidFill>
                <a:latin typeface="TheMixOsF Black" panose="020B0302050302020203" pitchFamily="34" charset="77"/>
              </a:defRPr>
            </a:lvl1pPr>
            <a:lvl2pPr marL="342891" indent="0">
              <a:buNone/>
              <a:defRPr/>
            </a:lvl2pPr>
          </a:lstStyle>
          <a:p>
            <a:pPr lvl="0"/>
            <a:r>
              <a:rPr lang="de-DE" dirty="0"/>
              <a:t>Aachen</a:t>
            </a:r>
          </a:p>
        </p:txBody>
      </p:sp>
      <p:sp>
        <p:nvSpPr>
          <p:cNvPr id="12" name="Textplatzhalter 2">
            <a:extLst>
              <a:ext uri="{FF2B5EF4-FFF2-40B4-BE49-F238E27FC236}">
                <a16:creationId xmlns:a16="http://schemas.microsoft.com/office/drawing/2014/main" id="{76A197D5-3FA5-5647-9473-2256BBF9DFA0}"/>
              </a:ext>
            </a:extLst>
          </p:cNvPr>
          <p:cNvSpPr>
            <a:spLocks noGrp="1"/>
          </p:cNvSpPr>
          <p:nvPr>
            <p:ph type="body" sz="quarter" idx="12" hasCustomPrompt="1"/>
          </p:nvPr>
        </p:nvSpPr>
        <p:spPr>
          <a:xfrm>
            <a:off x="492552" y="2034307"/>
            <a:ext cx="2334086" cy="411865"/>
          </a:xfrm>
          <a:prstGeom prst="rect">
            <a:avLst/>
          </a:prstGeom>
        </p:spPr>
        <p:txBody>
          <a:bodyPr lIns="0" rIns="90000"/>
          <a:lstStyle>
            <a:lvl1pPr marL="0" indent="0">
              <a:lnSpc>
                <a:spcPts val="3675"/>
              </a:lnSpc>
              <a:spcBef>
                <a:spcPts val="0"/>
              </a:spcBef>
              <a:spcAft>
                <a:spcPts val="0"/>
              </a:spcAft>
              <a:buNone/>
              <a:defRPr sz="3600" b="0" i="0" spc="0">
                <a:solidFill>
                  <a:schemeClr val="tx1"/>
                </a:solidFill>
                <a:latin typeface="TheMixOsF Black" panose="020B0302050302020203" pitchFamily="34" charset="77"/>
              </a:defRPr>
            </a:lvl1pPr>
            <a:lvl2pPr marL="342891" indent="0">
              <a:buNone/>
              <a:defRPr/>
            </a:lvl2pPr>
          </a:lstStyle>
          <a:p>
            <a:pPr lvl="0"/>
            <a:r>
              <a:rPr lang="de-DE" dirty="0" err="1"/>
              <a:t>Subhead</a:t>
            </a:r>
            <a:endParaRPr lang="de-DE" dirty="0"/>
          </a:p>
        </p:txBody>
      </p:sp>
    </p:spTree>
    <p:extLst>
      <p:ext uri="{BB962C8B-B14F-4D97-AF65-F5344CB8AC3E}">
        <p14:creationId xmlns:p14="http://schemas.microsoft.com/office/powerpoint/2010/main" val="832982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68937BE5-4587-B648-B8A6-21FA25B2175C}"/>
              </a:ext>
            </a:extLst>
          </p:cNvPr>
          <p:cNvSpPr/>
          <p:nvPr userDrawn="1"/>
        </p:nvSpPr>
        <p:spPr>
          <a:xfrm>
            <a:off x="250825" y="268288"/>
            <a:ext cx="8642350" cy="3787775"/>
          </a:xfrm>
          <a:prstGeom prst="rect">
            <a:avLst/>
          </a:prstGeom>
          <a:solidFill>
            <a:srgbClr val="EBCB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1351" b="0" i="0" dirty="0">
              <a:latin typeface="Arial Narrow" panose="020B0604020202020204" pitchFamily="34" charset="0"/>
            </a:endParaRPr>
          </a:p>
        </p:txBody>
      </p:sp>
      <p:sp>
        <p:nvSpPr>
          <p:cNvPr id="11" name="Textplatzhalter 2">
            <a:extLst>
              <a:ext uri="{FF2B5EF4-FFF2-40B4-BE49-F238E27FC236}">
                <a16:creationId xmlns:a16="http://schemas.microsoft.com/office/drawing/2014/main" id="{E5E98BFA-7615-BC47-806A-0AF4E97183D8}"/>
              </a:ext>
            </a:extLst>
          </p:cNvPr>
          <p:cNvSpPr>
            <a:spLocks noGrp="1"/>
          </p:cNvSpPr>
          <p:nvPr>
            <p:ph type="body" sz="quarter" idx="12" hasCustomPrompt="1"/>
          </p:nvPr>
        </p:nvSpPr>
        <p:spPr>
          <a:xfrm>
            <a:off x="485432" y="874056"/>
            <a:ext cx="7986157" cy="1024310"/>
          </a:xfrm>
          <a:prstGeom prst="rect">
            <a:avLst/>
          </a:prstGeom>
        </p:spPr>
        <p:txBody>
          <a:bodyPr lIns="0" rIns="90000"/>
          <a:lstStyle>
            <a:lvl1pPr marL="0" marR="0" indent="0" algn="l" defTabSz="685783" rtl="0" eaLnBrk="1" fontAlgn="auto" latinLnBrk="0" hangingPunct="1">
              <a:lnSpc>
                <a:spcPts val="3900"/>
              </a:lnSpc>
              <a:spcBef>
                <a:spcPts val="0"/>
              </a:spcBef>
              <a:spcAft>
                <a:spcPts val="0"/>
              </a:spcAft>
              <a:buClrTx/>
              <a:buSzTx/>
              <a:buFont typeface="Arial" panose="020B0604020202020204" pitchFamily="34" charset="0"/>
              <a:buNone/>
              <a:tabLst/>
              <a:defRPr sz="3600" b="0" i="0" spc="0">
                <a:solidFill>
                  <a:schemeClr val="tx1"/>
                </a:solidFill>
                <a:latin typeface="TheMixOsF Black" panose="020B0302050302020203" pitchFamily="34" charset="77"/>
                <a:cs typeface="Arial Black" panose="020B0604020202020204" pitchFamily="34" charset="0"/>
              </a:defRPr>
            </a:lvl1pPr>
            <a:lvl2pPr marL="342891" indent="0">
              <a:buNone/>
              <a:defRPr/>
            </a:lvl2pPr>
          </a:lstStyle>
          <a:p>
            <a:pPr marL="0" marR="0" lvl="0" indent="0" algn="l" defTabSz="685783" rtl="0" eaLnBrk="1" fontAlgn="auto" latinLnBrk="0" hangingPunct="1">
              <a:lnSpc>
                <a:spcPts val="3900"/>
              </a:lnSpc>
              <a:spcBef>
                <a:spcPts val="0"/>
              </a:spcBef>
              <a:spcAft>
                <a:spcPts val="0"/>
              </a:spcAft>
              <a:buClrTx/>
              <a:buSzTx/>
              <a:buFont typeface="Arial" panose="020B0604020202020204" pitchFamily="34" charset="0"/>
              <a:buNone/>
              <a:tabLst/>
              <a:defRPr/>
            </a:pPr>
            <a:r>
              <a:rPr lang="de-DE" dirty="0"/>
              <a:t>Headline schwarz erste Zeile</a:t>
            </a:r>
          </a:p>
          <a:p>
            <a:pPr lvl="0"/>
            <a:r>
              <a:rPr lang="de-DE" dirty="0"/>
              <a:t>Headline schwarz zweite Zeile</a:t>
            </a:r>
          </a:p>
        </p:txBody>
      </p:sp>
      <p:sp>
        <p:nvSpPr>
          <p:cNvPr id="10" name="Textplatzhalter 2">
            <a:extLst>
              <a:ext uri="{FF2B5EF4-FFF2-40B4-BE49-F238E27FC236}">
                <a16:creationId xmlns:a16="http://schemas.microsoft.com/office/drawing/2014/main" id="{CBAF83DF-A054-0942-9F78-42EF6ED6E7CA}"/>
              </a:ext>
            </a:extLst>
          </p:cNvPr>
          <p:cNvSpPr>
            <a:spLocks noGrp="1"/>
          </p:cNvSpPr>
          <p:nvPr>
            <p:ph type="body" sz="quarter" idx="11" hasCustomPrompt="1"/>
          </p:nvPr>
        </p:nvSpPr>
        <p:spPr>
          <a:xfrm>
            <a:off x="482600" y="400164"/>
            <a:ext cx="7988989" cy="411865"/>
          </a:xfrm>
          <a:prstGeom prst="rect">
            <a:avLst/>
          </a:prstGeom>
        </p:spPr>
        <p:txBody>
          <a:bodyPr lIns="0" rIns="90000"/>
          <a:lstStyle>
            <a:lvl1pPr marL="0" marR="0" indent="0" algn="l" defTabSz="685783" rtl="0" eaLnBrk="1" fontAlgn="auto" latinLnBrk="0" hangingPunct="1">
              <a:lnSpc>
                <a:spcPts val="3675"/>
              </a:lnSpc>
              <a:spcBef>
                <a:spcPts val="0"/>
              </a:spcBef>
              <a:spcAft>
                <a:spcPts val="0"/>
              </a:spcAft>
              <a:buClrTx/>
              <a:buSzTx/>
              <a:buFont typeface="Arial" panose="020B0604020202020204" pitchFamily="34" charset="0"/>
              <a:buNone/>
              <a:tabLst/>
              <a:defRPr lang="de-DE" sz="3600" b="0" i="0" spc="0">
                <a:solidFill>
                  <a:schemeClr val="bg1"/>
                </a:solidFill>
                <a:effectLst/>
                <a:latin typeface="TheMixOsF Black" panose="020B0302050302020203" pitchFamily="34" charset="77"/>
                <a:cs typeface="Arial Black" panose="020B0604020202020204" pitchFamily="34" charset="0"/>
              </a:defRPr>
            </a:lvl1pPr>
            <a:lvl2pPr marL="342891" indent="0">
              <a:buNone/>
              <a:defRPr/>
            </a:lvl2pPr>
          </a:lstStyle>
          <a:p>
            <a:pPr marL="0" marR="0" lvl="0" indent="0" algn="l" defTabSz="685783" rtl="0" eaLnBrk="1" fontAlgn="auto" latinLnBrk="0" hangingPunct="1">
              <a:lnSpc>
                <a:spcPts val="3675"/>
              </a:lnSpc>
              <a:spcBef>
                <a:spcPts val="0"/>
              </a:spcBef>
              <a:spcAft>
                <a:spcPts val="0"/>
              </a:spcAft>
              <a:buClrTx/>
              <a:buSzTx/>
              <a:buFont typeface="Arial" panose="020B0604020202020204" pitchFamily="34" charset="0"/>
              <a:buNone/>
              <a:tabLst/>
              <a:defRPr/>
            </a:pPr>
            <a:r>
              <a:rPr lang="de-DE" dirty="0"/>
              <a:t>Platzhalter Headline weiß</a:t>
            </a:r>
          </a:p>
        </p:txBody>
      </p:sp>
      <p:sp>
        <p:nvSpPr>
          <p:cNvPr id="9" name="Subtitle 2">
            <a:extLst>
              <a:ext uri="{FF2B5EF4-FFF2-40B4-BE49-F238E27FC236}">
                <a16:creationId xmlns:a16="http://schemas.microsoft.com/office/drawing/2014/main" id="{FAE969D0-6190-8C48-9AB6-2270EEC46BCC}"/>
              </a:ext>
            </a:extLst>
          </p:cNvPr>
          <p:cNvSpPr>
            <a:spLocks noGrp="1"/>
          </p:cNvSpPr>
          <p:nvPr>
            <p:ph type="subTitle" idx="1" hasCustomPrompt="1"/>
          </p:nvPr>
        </p:nvSpPr>
        <p:spPr>
          <a:xfrm>
            <a:off x="487624" y="2024417"/>
            <a:ext cx="4021388" cy="1848451"/>
          </a:xfrm>
          <a:prstGeom prst="rect">
            <a:avLst/>
          </a:prstGeom>
        </p:spPr>
        <p:txBody>
          <a:bodyPr wrap="square" lIns="0" tIns="0" rIns="0" bIns="0" anchor="t" anchorCtr="0">
            <a:noAutofit/>
          </a:bodyPr>
          <a:lstStyle>
            <a:lvl1pPr marL="0" marR="0" indent="0" algn="l" defTabSz="342891" rtl="0" eaLnBrk="0" fontAlgn="base" latinLnBrk="0" hangingPunct="0">
              <a:lnSpc>
                <a:spcPct val="100000"/>
              </a:lnSpc>
              <a:spcBef>
                <a:spcPts val="0"/>
              </a:spcBef>
              <a:spcAft>
                <a:spcPts val="0"/>
              </a:spcAft>
              <a:buClrTx/>
              <a:buSzTx/>
              <a:buFontTx/>
              <a:buNone/>
              <a:tabLst/>
              <a:defRPr sz="1400" b="1" i="0" spc="0" baseline="0">
                <a:solidFill>
                  <a:schemeClr val="tx1"/>
                </a:solidFill>
                <a:latin typeface="Arial Narrow" panose="020B0604020202020204" pitchFamily="34" charset="0"/>
                <a:cs typeface="Arial Narrow" panose="020B0604020202020204" pitchFamily="34" charset="0"/>
              </a:defRPr>
            </a:lvl1pPr>
            <a:lvl2pPr marL="377969" indent="0" algn="ctr">
              <a:buNone/>
              <a:defRPr sz="1655"/>
            </a:lvl2pPr>
            <a:lvl3pPr marL="755938" indent="0" algn="ctr">
              <a:buNone/>
              <a:defRPr sz="1488"/>
            </a:lvl3pPr>
            <a:lvl4pPr marL="1133908" indent="0" algn="ctr">
              <a:buNone/>
              <a:defRPr sz="1323"/>
            </a:lvl4pPr>
            <a:lvl5pPr marL="1511877" indent="0" algn="ctr">
              <a:buNone/>
              <a:defRPr sz="1323"/>
            </a:lvl5pPr>
            <a:lvl6pPr marL="1889847" indent="0" algn="ctr">
              <a:buNone/>
              <a:defRPr sz="1323"/>
            </a:lvl6pPr>
            <a:lvl7pPr marL="2267815" indent="0" algn="ctr">
              <a:buNone/>
              <a:defRPr sz="1323"/>
            </a:lvl7pPr>
            <a:lvl8pPr marL="2645785" indent="0" algn="ctr">
              <a:buNone/>
              <a:defRPr sz="1323"/>
            </a:lvl8pPr>
            <a:lvl9pPr marL="3023754" indent="0" algn="ctr">
              <a:buNone/>
              <a:defRPr sz="1323"/>
            </a:lvl9pPr>
          </a:lstStyle>
          <a:p>
            <a:r>
              <a:rPr lang="de-DE" dirty="0"/>
              <a:t>Platzhalter </a:t>
            </a:r>
            <a:r>
              <a:rPr lang="de-DE" dirty="0" err="1"/>
              <a:t>Subhead</a:t>
            </a:r>
            <a:endParaRPr lang="de-DE" dirty="0"/>
          </a:p>
          <a:p>
            <a:r>
              <a:rPr lang="de-DE" dirty="0"/>
              <a:t>Zeile 2 </a:t>
            </a:r>
            <a:r>
              <a:rPr lang="de-DE" dirty="0" err="1"/>
              <a:t>Subhead</a:t>
            </a:r>
            <a:endParaRPr lang="de-DE" dirty="0"/>
          </a:p>
          <a:p>
            <a:endParaRPr lang="de-DE" dirty="0"/>
          </a:p>
        </p:txBody>
      </p:sp>
    </p:spTree>
    <p:extLst>
      <p:ext uri="{BB962C8B-B14F-4D97-AF65-F5344CB8AC3E}">
        <p14:creationId xmlns:p14="http://schemas.microsoft.com/office/powerpoint/2010/main" val="1453290919"/>
      </p:ext>
    </p:extLst>
  </p:cSld>
  <p:clrMapOvr>
    <a:masterClrMapping/>
  </p:clrMapOvr>
  <p:extLst>
    <p:ext uri="{DCECCB84-F9BA-43D5-87BE-67443E8EF086}">
      <p15:sldGuideLst xmlns:p15="http://schemas.microsoft.com/office/powerpoint/2012/main">
        <p15:guide id="1" orient="horz" pos="255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ld groß + Subline">
    <p:spTree>
      <p:nvGrpSpPr>
        <p:cNvPr id="1" name=""/>
        <p:cNvGrpSpPr/>
        <p:nvPr/>
      </p:nvGrpSpPr>
      <p:grpSpPr>
        <a:xfrm>
          <a:off x="0" y="0"/>
          <a:ext cx="0" cy="0"/>
          <a:chOff x="0" y="0"/>
          <a:chExt cx="0" cy="0"/>
        </a:xfrm>
      </p:grpSpPr>
      <p:sp>
        <p:nvSpPr>
          <p:cNvPr id="9" name="Bildplatzhalter 4">
            <a:extLst>
              <a:ext uri="{FF2B5EF4-FFF2-40B4-BE49-F238E27FC236}">
                <a16:creationId xmlns:a16="http://schemas.microsoft.com/office/drawing/2014/main" id="{F5D793CF-A608-B74C-ADDA-4EF0F8EBBD33}"/>
              </a:ext>
            </a:extLst>
          </p:cNvPr>
          <p:cNvSpPr>
            <a:spLocks noGrp="1"/>
          </p:cNvSpPr>
          <p:nvPr>
            <p:ph type="pic" sz="quarter" idx="17" hasCustomPrompt="1"/>
          </p:nvPr>
        </p:nvSpPr>
        <p:spPr>
          <a:xfrm>
            <a:off x="250824" y="268288"/>
            <a:ext cx="8642351" cy="3603760"/>
          </a:xfrm>
          <a:prstGeom prst="rect">
            <a:avLst/>
          </a:prstGeom>
          <a:noFill/>
        </p:spPr>
        <p:txBody>
          <a:bodyPr anchor="ctr"/>
          <a:lstStyle>
            <a:lvl1pPr marL="0" indent="0" algn="ctr">
              <a:buNone/>
              <a:defRPr sz="800" b="0" i="0">
                <a:solidFill>
                  <a:schemeClr val="tx1">
                    <a:lumMod val="50000"/>
                    <a:lumOff val="50000"/>
                  </a:schemeClr>
                </a:solidFill>
                <a:latin typeface="Arial Narrow" panose="020B0604020202020204" pitchFamily="34" charset="0"/>
                <a:cs typeface="Arial Narrow" panose="020B0604020202020204" pitchFamily="34" charset="0"/>
              </a:defRPr>
            </a:lvl1pPr>
          </a:lstStyle>
          <a:p>
            <a:r>
              <a:rPr lang="de-DE" dirty="0"/>
              <a:t>Bild durch klicken auf </a:t>
            </a:r>
            <a:br>
              <a:rPr lang="de-DE" dirty="0"/>
            </a:br>
            <a:r>
              <a:rPr lang="de-DE" dirty="0"/>
              <a:t>&gt;      &lt;</a:t>
            </a:r>
            <a:br>
              <a:rPr lang="de-DE" dirty="0"/>
            </a:br>
            <a:r>
              <a:rPr lang="de-DE" dirty="0"/>
              <a:t>das Icon hinzufügen</a:t>
            </a:r>
          </a:p>
        </p:txBody>
      </p:sp>
      <p:sp>
        <p:nvSpPr>
          <p:cNvPr id="14" name="Subtitle 2">
            <a:extLst>
              <a:ext uri="{FF2B5EF4-FFF2-40B4-BE49-F238E27FC236}">
                <a16:creationId xmlns:a16="http://schemas.microsoft.com/office/drawing/2014/main" id="{97AA8D30-4AAD-4846-BBAD-704E538EF72C}"/>
              </a:ext>
            </a:extLst>
          </p:cNvPr>
          <p:cNvSpPr>
            <a:spLocks noGrp="1"/>
          </p:cNvSpPr>
          <p:nvPr>
            <p:ph type="subTitle" idx="1" hasCustomPrompt="1"/>
          </p:nvPr>
        </p:nvSpPr>
        <p:spPr>
          <a:xfrm>
            <a:off x="250825" y="4016990"/>
            <a:ext cx="8642350" cy="582305"/>
          </a:xfrm>
          <a:prstGeom prst="rect">
            <a:avLst/>
          </a:prstGeom>
        </p:spPr>
        <p:txBody>
          <a:bodyPr wrap="square" lIns="0" tIns="0" rIns="0" bIns="0" anchor="t" anchorCtr="0">
            <a:noAutofit/>
          </a:bodyPr>
          <a:lstStyle>
            <a:lvl1pPr marL="0" marR="0" indent="0" algn="l" defTabSz="342891" rtl="0" eaLnBrk="0" fontAlgn="base" latinLnBrk="0" hangingPunct="0">
              <a:lnSpc>
                <a:spcPct val="100000"/>
              </a:lnSpc>
              <a:spcBef>
                <a:spcPts val="0"/>
              </a:spcBef>
              <a:spcAft>
                <a:spcPts val="0"/>
              </a:spcAft>
              <a:buClrTx/>
              <a:buSzTx/>
              <a:buFontTx/>
              <a:buNone/>
              <a:tabLst/>
              <a:defRPr sz="1400" b="1" i="0">
                <a:solidFill>
                  <a:schemeClr val="tx1"/>
                </a:solidFill>
                <a:latin typeface="Arial Narrow" panose="020B0604020202020204" pitchFamily="34" charset="0"/>
                <a:cs typeface="Arial Narrow" panose="020B0604020202020204" pitchFamily="34" charset="0"/>
              </a:defRPr>
            </a:lvl1pPr>
            <a:lvl2pPr marL="377969" indent="0" algn="ctr">
              <a:buNone/>
              <a:defRPr sz="1655"/>
            </a:lvl2pPr>
            <a:lvl3pPr marL="755938" indent="0" algn="ctr">
              <a:buNone/>
              <a:defRPr sz="1488"/>
            </a:lvl3pPr>
            <a:lvl4pPr marL="1133908" indent="0" algn="ctr">
              <a:buNone/>
              <a:defRPr sz="1323"/>
            </a:lvl4pPr>
            <a:lvl5pPr marL="1511877" indent="0" algn="ctr">
              <a:buNone/>
              <a:defRPr sz="1323"/>
            </a:lvl5pPr>
            <a:lvl6pPr marL="1889847" indent="0" algn="ctr">
              <a:buNone/>
              <a:defRPr sz="1323"/>
            </a:lvl6pPr>
            <a:lvl7pPr marL="2267815" indent="0" algn="ctr">
              <a:buNone/>
              <a:defRPr sz="1323"/>
            </a:lvl7pPr>
            <a:lvl8pPr marL="2645785" indent="0" algn="ctr">
              <a:buNone/>
              <a:defRPr sz="1323"/>
            </a:lvl8pPr>
            <a:lvl9pPr marL="3023754" indent="0" algn="ctr">
              <a:buNone/>
              <a:defRPr sz="1323"/>
            </a:lvl9pPr>
          </a:lstStyle>
          <a:p>
            <a:r>
              <a:rPr lang="de-DE" dirty="0"/>
              <a:t>Platzhalter für eine einfache einzeilige Subheadline </a:t>
            </a:r>
          </a:p>
        </p:txBody>
      </p:sp>
      <p:sp>
        <p:nvSpPr>
          <p:cNvPr id="4" name="Textfeld 3">
            <a:extLst>
              <a:ext uri="{FF2B5EF4-FFF2-40B4-BE49-F238E27FC236}">
                <a16:creationId xmlns:a16="http://schemas.microsoft.com/office/drawing/2014/main" id="{1B127BB9-6FD6-BE49-AA93-5689A90FF3A6}"/>
              </a:ext>
            </a:extLst>
          </p:cNvPr>
          <p:cNvSpPr txBox="1"/>
          <p:nvPr userDrawn="1"/>
        </p:nvSpPr>
        <p:spPr>
          <a:xfrm>
            <a:off x="504967" y="4990531"/>
            <a:ext cx="184731" cy="369332"/>
          </a:xfrm>
          <a:prstGeom prst="rect">
            <a:avLst/>
          </a:prstGeom>
          <a:noFill/>
        </p:spPr>
        <p:txBody>
          <a:bodyPr wrap="none" rtlCol="0">
            <a:spAutoFit/>
          </a:bodyPr>
          <a:lstStyle/>
          <a:p>
            <a:endParaRPr lang="de-DE" b="0" i="0" dirty="0">
              <a:latin typeface="Arial Narrow" panose="020B0604020202020204" pitchFamily="34" charset="0"/>
            </a:endParaRPr>
          </a:p>
        </p:txBody>
      </p:sp>
      <p:sp>
        <p:nvSpPr>
          <p:cNvPr id="17" name="Textplatzhalter 8">
            <a:extLst>
              <a:ext uri="{FF2B5EF4-FFF2-40B4-BE49-F238E27FC236}">
                <a16:creationId xmlns:a16="http://schemas.microsoft.com/office/drawing/2014/main" id="{D564A04D-FFEE-6E44-B5B1-CB611BE37105}"/>
              </a:ext>
            </a:extLst>
          </p:cNvPr>
          <p:cNvSpPr>
            <a:spLocks noGrp="1"/>
          </p:cNvSpPr>
          <p:nvPr>
            <p:ph type="body" sz="quarter" idx="13" hasCustomPrompt="1"/>
          </p:nvPr>
        </p:nvSpPr>
        <p:spPr>
          <a:xfrm>
            <a:off x="250825" y="3733852"/>
            <a:ext cx="2714625" cy="134090"/>
          </a:xfrm>
          <a:prstGeom prst="rect">
            <a:avLst/>
          </a:prstGeom>
        </p:spPr>
        <p:txBody>
          <a:bodyPr tIns="36000" rIns="0" bIns="36000" anchor="ctr"/>
          <a:lstStyle>
            <a:lvl1pPr marL="0" indent="0">
              <a:buNone/>
              <a:defRPr sz="600" b="0" i="0">
                <a:solidFill>
                  <a:schemeClr val="accent3"/>
                </a:solidFill>
                <a:latin typeface="Arial Narrow" panose="020B0604020202020204" pitchFamily="34" charset="0"/>
                <a:cs typeface="Arial Narrow" panose="020B0604020202020204" pitchFamily="34" charset="0"/>
              </a:defRPr>
            </a:lvl1pPr>
            <a:lvl2pPr marL="342891" indent="0">
              <a:buNone/>
              <a:defRPr sz="600">
                <a:latin typeface="Arial Narrow" panose="020B0504030101020102" pitchFamily="34" charset="77"/>
                <a:cs typeface="Arial Narrow" panose="020B0504030101020102" pitchFamily="34" charset="77"/>
              </a:defRPr>
            </a:lvl2pPr>
            <a:lvl3pPr marL="685783" indent="0">
              <a:buNone/>
              <a:defRPr sz="600">
                <a:latin typeface="Arial Narrow" panose="020B0504030101020102" pitchFamily="34" charset="77"/>
                <a:cs typeface="Arial Narrow" panose="020B0504030101020102" pitchFamily="34" charset="77"/>
              </a:defRPr>
            </a:lvl3pPr>
            <a:lvl4pPr marL="1028674" indent="0">
              <a:buNone/>
              <a:defRPr sz="600">
                <a:latin typeface="Arial Narrow" panose="020B0504030101020102" pitchFamily="34" charset="77"/>
                <a:cs typeface="Arial Narrow" panose="020B0504030101020102" pitchFamily="34" charset="77"/>
              </a:defRPr>
            </a:lvl4pPr>
            <a:lvl5pPr marL="1371566" indent="0">
              <a:buNone/>
              <a:defRPr sz="600">
                <a:latin typeface="Arial Narrow" panose="020B0504030101020102" pitchFamily="34" charset="77"/>
                <a:cs typeface="Arial Narrow" panose="020B0504030101020102" pitchFamily="34" charset="77"/>
              </a:defRPr>
            </a:lvl5pPr>
          </a:lstStyle>
          <a:p>
            <a:pPr lvl="0"/>
            <a:r>
              <a:rPr lang="de-DE" dirty="0"/>
              <a:t>Foto: Bildnachweis</a:t>
            </a:r>
          </a:p>
        </p:txBody>
      </p:sp>
      <p:sp>
        <p:nvSpPr>
          <p:cNvPr id="11" name="Fußzeilenplatzhalter 1">
            <a:extLst>
              <a:ext uri="{FF2B5EF4-FFF2-40B4-BE49-F238E27FC236}">
                <a16:creationId xmlns:a16="http://schemas.microsoft.com/office/drawing/2014/main" id="{53B17C04-611D-B845-9E0D-111BEBD6F6C8}"/>
              </a:ext>
            </a:extLst>
          </p:cNvPr>
          <p:cNvSpPr>
            <a:spLocks noGrp="1"/>
          </p:cNvSpPr>
          <p:nvPr>
            <p:ph type="ftr" sz="quarter" idx="3"/>
          </p:nvPr>
        </p:nvSpPr>
        <p:spPr>
          <a:xfrm>
            <a:off x="831949" y="4905501"/>
            <a:ext cx="3414918" cy="238125"/>
          </a:xfrm>
          <a:prstGeom prst="rect">
            <a:avLst/>
          </a:prstGeom>
        </p:spPr>
        <p:txBody>
          <a:bodyPr vert="horz" lIns="0" tIns="0" rIns="0" bIns="36000" rtlCol="0" anchor="ctr"/>
          <a:lstStyle>
            <a:lvl1pPr algn="l">
              <a:defRPr sz="800" b="0" i="0">
                <a:solidFill>
                  <a:schemeClr val="tx1"/>
                </a:solidFill>
                <a:latin typeface="Arial Narrow" panose="020B0604020202020204" pitchFamily="34" charset="0"/>
                <a:cs typeface="Arial Narrow" panose="020B0604020202020204" pitchFamily="34" charset="0"/>
              </a:defRPr>
            </a:lvl1pPr>
          </a:lstStyle>
          <a:p>
            <a:r>
              <a:rPr lang="de-DE"/>
              <a:t>Fachbereich Stadtentwicklung, -planung und Mobilitätsinfrastruktur </a:t>
            </a:r>
            <a:endParaRPr lang="de-DE" dirty="0"/>
          </a:p>
        </p:txBody>
      </p:sp>
    </p:spTree>
    <p:extLst>
      <p:ext uri="{BB962C8B-B14F-4D97-AF65-F5344CB8AC3E}">
        <p14:creationId xmlns:p14="http://schemas.microsoft.com/office/powerpoint/2010/main" val="1971425665"/>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apiteltrenner farbi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68937BE5-4587-B648-B8A6-21FA25B2175C}"/>
              </a:ext>
            </a:extLst>
          </p:cNvPr>
          <p:cNvSpPr/>
          <p:nvPr userDrawn="1"/>
        </p:nvSpPr>
        <p:spPr>
          <a:xfrm>
            <a:off x="250825" y="268288"/>
            <a:ext cx="8642350" cy="3787775"/>
          </a:xfrm>
          <a:prstGeom prst="rect">
            <a:avLst/>
          </a:prstGeom>
          <a:solidFill>
            <a:srgbClr val="EBCB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1351" b="0" i="0" dirty="0">
              <a:latin typeface="Arial Narrow" panose="020B0604020202020204" pitchFamily="34" charset="0"/>
            </a:endParaRPr>
          </a:p>
        </p:txBody>
      </p:sp>
      <p:sp>
        <p:nvSpPr>
          <p:cNvPr id="6" name="Textplatzhalter 16">
            <a:extLst>
              <a:ext uri="{FF2B5EF4-FFF2-40B4-BE49-F238E27FC236}">
                <a16:creationId xmlns:a16="http://schemas.microsoft.com/office/drawing/2014/main" id="{4B1DB2C9-545B-B747-92C5-4F883FDB84B4}"/>
              </a:ext>
            </a:extLst>
          </p:cNvPr>
          <p:cNvSpPr>
            <a:spLocks noGrp="1"/>
          </p:cNvSpPr>
          <p:nvPr>
            <p:ph type="body" sz="quarter" idx="15" hasCustomPrompt="1"/>
          </p:nvPr>
        </p:nvSpPr>
        <p:spPr>
          <a:xfrm>
            <a:off x="483272" y="1906649"/>
            <a:ext cx="4176242" cy="1951146"/>
          </a:xfrm>
          <a:prstGeom prst="rect">
            <a:avLst/>
          </a:prstGeom>
        </p:spPr>
        <p:txBody>
          <a:bodyPr wrap="square" lIns="36000" tIns="0" bIns="0" numCol="1"/>
          <a:lstStyle>
            <a:lvl1pPr marL="284400" indent="-285750">
              <a:lnSpc>
                <a:spcPct val="130000"/>
              </a:lnSpc>
              <a:spcBef>
                <a:spcPts val="600"/>
              </a:spcBef>
              <a:buFont typeface="Arial" panose="020B0604020202020204" pitchFamily="34" charset="0"/>
              <a:buChar char="•"/>
              <a:defRPr sz="1400" b="0" i="0" spc="0">
                <a:latin typeface="Arial Narrow" panose="020B0604020202020204" pitchFamily="34" charset="0"/>
                <a:cs typeface="Arial Narrow" panose="020B0604020202020204" pitchFamily="34" charset="0"/>
              </a:defRPr>
            </a:lvl1pPr>
            <a:lvl9pPr>
              <a:defRPr sz="1051"/>
            </a:lvl9pPr>
          </a:lstStyle>
          <a:p>
            <a:r>
              <a:rPr lang="de-DE" dirty="0"/>
              <a:t>Platzhalter Aufzählung oder Text</a:t>
            </a:r>
          </a:p>
          <a:p>
            <a:r>
              <a:rPr lang="de-DE" dirty="0"/>
              <a:t>Platzhalter Aufzählung oder Tex</a:t>
            </a:r>
          </a:p>
          <a:p>
            <a:r>
              <a:rPr lang="de-DE" dirty="0"/>
              <a:t>Platzhalter Aufzählung oder Text</a:t>
            </a:r>
          </a:p>
          <a:p>
            <a:r>
              <a:rPr lang="de-DE" dirty="0"/>
              <a:t>Platzhalter Aufzählung oder Text</a:t>
            </a:r>
          </a:p>
          <a:p>
            <a:r>
              <a:rPr lang="de-DE" dirty="0"/>
              <a:t>Platzhalter Aufzählung oder Text</a:t>
            </a:r>
          </a:p>
        </p:txBody>
      </p:sp>
      <p:sp>
        <p:nvSpPr>
          <p:cNvPr id="7" name="Textplatzhalter 2">
            <a:extLst>
              <a:ext uri="{FF2B5EF4-FFF2-40B4-BE49-F238E27FC236}">
                <a16:creationId xmlns:a16="http://schemas.microsoft.com/office/drawing/2014/main" id="{161893EB-60E4-9947-9EC7-B53326C91412}"/>
              </a:ext>
            </a:extLst>
          </p:cNvPr>
          <p:cNvSpPr>
            <a:spLocks noGrp="1"/>
          </p:cNvSpPr>
          <p:nvPr>
            <p:ph type="body" sz="quarter" idx="12" hasCustomPrompt="1"/>
          </p:nvPr>
        </p:nvSpPr>
        <p:spPr>
          <a:xfrm>
            <a:off x="482600" y="849238"/>
            <a:ext cx="4175563" cy="929391"/>
          </a:xfrm>
          <a:prstGeom prst="rect">
            <a:avLst/>
          </a:prstGeom>
          <a:noFill/>
        </p:spPr>
        <p:txBody>
          <a:bodyPr lIns="0" tIns="0" rIns="0" bIns="0"/>
          <a:lstStyle>
            <a:lvl1pPr marL="0" marR="0" indent="0" algn="l" defTabSz="685783" rtl="0" eaLnBrk="1" fontAlgn="auto" latinLnBrk="0" hangingPunct="1">
              <a:lnSpc>
                <a:spcPts val="3000"/>
              </a:lnSpc>
              <a:spcBef>
                <a:spcPts val="0"/>
              </a:spcBef>
              <a:spcAft>
                <a:spcPts val="0"/>
              </a:spcAft>
              <a:buClrTx/>
              <a:buSzTx/>
              <a:buFont typeface="Arial" panose="020B0604020202020204" pitchFamily="34" charset="0"/>
              <a:buNone/>
              <a:tabLst/>
              <a:defRPr sz="2800" b="0" i="0" spc="0">
                <a:solidFill>
                  <a:schemeClr val="tx1"/>
                </a:solidFill>
                <a:latin typeface="TheMixOsF Black" panose="020B0302050302020203" pitchFamily="34" charset="77"/>
              </a:defRPr>
            </a:lvl1pPr>
            <a:lvl2pPr marL="342891" indent="0">
              <a:buNone/>
              <a:defRPr/>
            </a:lvl2pPr>
          </a:lstStyle>
          <a:p>
            <a:pPr lvl="0"/>
            <a:r>
              <a:rPr lang="de-DE" dirty="0"/>
              <a:t>Textplatzhalter</a:t>
            </a:r>
          </a:p>
          <a:p>
            <a:pPr marL="0" marR="0" lvl="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Textplatzhalter</a:t>
            </a:r>
          </a:p>
        </p:txBody>
      </p:sp>
      <p:sp>
        <p:nvSpPr>
          <p:cNvPr id="12" name="Textplatzhalter 2">
            <a:extLst>
              <a:ext uri="{FF2B5EF4-FFF2-40B4-BE49-F238E27FC236}">
                <a16:creationId xmlns:a16="http://schemas.microsoft.com/office/drawing/2014/main" id="{18251C20-FC2A-3A48-B2AC-F1C934C30668}"/>
              </a:ext>
            </a:extLst>
          </p:cNvPr>
          <p:cNvSpPr>
            <a:spLocks noGrp="1"/>
          </p:cNvSpPr>
          <p:nvPr>
            <p:ph type="body" sz="quarter" idx="11" hasCustomPrompt="1"/>
          </p:nvPr>
        </p:nvSpPr>
        <p:spPr>
          <a:xfrm>
            <a:off x="482601" y="400164"/>
            <a:ext cx="4175563" cy="314705"/>
          </a:xfrm>
          <a:prstGeom prst="rect">
            <a:avLst/>
          </a:prstGeom>
          <a:noFill/>
        </p:spPr>
        <p:txBody>
          <a:bodyPr lIns="0" tIns="0" rIns="0" bIns="0"/>
          <a:lstStyle>
            <a:lvl1pPr marL="0" indent="0">
              <a:lnSpc>
                <a:spcPct val="100000"/>
              </a:lnSpc>
              <a:spcBef>
                <a:spcPts val="0"/>
              </a:spcBef>
              <a:spcAft>
                <a:spcPts val="0"/>
              </a:spcAft>
              <a:buNone/>
              <a:defRPr sz="2800" b="0" i="0" spc="0">
                <a:solidFill>
                  <a:schemeClr val="bg1"/>
                </a:solidFill>
                <a:latin typeface="TheMixOsF Black" panose="020B0302050302020203" pitchFamily="34" charset="77"/>
              </a:defRPr>
            </a:lvl1pPr>
            <a:lvl2pPr marL="342891" indent="0">
              <a:buNone/>
              <a:defRPr/>
            </a:lvl2pPr>
          </a:lstStyle>
          <a:p>
            <a:pPr lvl="0"/>
            <a:r>
              <a:rPr lang="de-DE" dirty="0"/>
              <a:t>Aachen.</a:t>
            </a:r>
          </a:p>
        </p:txBody>
      </p:sp>
      <p:sp>
        <p:nvSpPr>
          <p:cNvPr id="11" name="Fußzeilenplatzhalter 1">
            <a:extLst>
              <a:ext uri="{FF2B5EF4-FFF2-40B4-BE49-F238E27FC236}">
                <a16:creationId xmlns:a16="http://schemas.microsoft.com/office/drawing/2014/main" id="{AB26628D-1B31-A84C-9A40-D6A0C4500C6B}"/>
              </a:ext>
            </a:extLst>
          </p:cNvPr>
          <p:cNvSpPr>
            <a:spLocks noGrp="1"/>
          </p:cNvSpPr>
          <p:nvPr>
            <p:ph type="ftr" sz="quarter" idx="3"/>
          </p:nvPr>
        </p:nvSpPr>
        <p:spPr>
          <a:xfrm>
            <a:off x="831949" y="4905501"/>
            <a:ext cx="3414918" cy="238125"/>
          </a:xfrm>
          <a:prstGeom prst="rect">
            <a:avLst/>
          </a:prstGeom>
        </p:spPr>
        <p:txBody>
          <a:bodyPr vert="horz" lIns="0" tIns="0" rIns="0" bIns="36000" rtlCol="0" anchor="ctr"/>
          <a:lstStyle>
            <a:lvl1pPr algn="l">
              <a:defRPr sz="800" b="0" i="0">
                <a:solidFill>
                  <a:schemeClr val="tx1"/>
                </a:solidFill>
                <a:latin typeface="Arial Narrow" panose="020B0604020202020204" pitchFamily="34" charset="0"/>
                <a:cs typeface="Arial Narrow" panose="020B0604020202020204" pitchFamily="34" charset="0"/>
              </a:defRPr>
            </a:lvl1pPr>
          </a:lstStyle>
          <a:p>
            <a:r>
              <a:rPr lang="de-DE"/>
              <a:t>Fachbereich Stadtentwicklung, -planung und Mobilitätsinfrastruktur </a:t>
            </a:r>
            <a:endParaRPr lang="de-DE" dirty="0"/>
          </a:p>
        </p:txBody>
      </p:sp>
    </p:spTree>
    <p:extLst>
      <p:ext uri="{BB962C8B-B14F-4D97-AF65-F5344CB8AC3E}">
        <p14:creationId xmlns:p14="http://schemas.microsoft.com/office/powerpoint/2010/main" val="1573090685"/>
      </p:ext>
    </p:extLst>
  </p:cSld>
  <p:clrMapOvr>
    <a:masterClrMapping/>
  </p:clrMapOvr>
  <p:extLst mod="1">
    <p:ext uri="{DCECCB84-F9BA-43D5-87BE-67443E8EF086}">
      <p15:sldGuideLst xmlns:p15="http://schemas.microsoft.com/office/powerpoint/2012/main">
        <p15:guide id="1" orient="horz" pos="255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ld mit Head- und Subline">
    <p:spTree>
      <p:nvGrpSpPr>
        <p:cNvPr id="1" name=""/>
        <p:cNvGrpSpPr/>
        <p:nvPr/>
      </p:nvGrpSpPr>
      <p:grpSpPr>
        <a:xfrm>
          <a:off x="0" y="0"/>
          <a:ext cx="0" cy="0"/>
          <a:chOff x="0" y="0"/>
          <a:chExt cx="0" cy="0"/>
        </a:xfrm>
      </p:grpSpPr>
      <p:sp>
        <p:nvSpPr>
          <p:cNvPr id="11" name="Bildplatzhalter 4">
            <a:extLst>
              <a:ext uri="{FF2B5EF4-FFF2-40B4-BE49-F238E27FC236}">
                <a16:creationId xmlns:a16="http://schemas.microsoft.com/office/drawing/2014/main" id="{7922826B-F3FF-AC4F-8B62-D7F84C6B0092}"/>
              </a:ext>
            </a:extLst>
          </p:cNvPr>
          <p:cNvSpPr>
            <a:spLocks noGrp="1"/>
          </p:cNvSpPr>
          <p:nvPr>
            <p:ph type="pic" sz="quarter" idx="17" hasCustomPrompt="1"/>
          </p:nvPr>
        </p:nvSpPr>
        <p:spPr>
          <a:xfrm>
            <a:off x="250824" y="268288"/>
            <a:ext cx="8642351" cy="3603760"/>
          </a:xfrm>
          <a:prstGeom prst="rect">
            <a:avLst/>
          </a:prstGeom>
          <a:noFill/>
        </p:spPr>
        <p:txBody>
          <a:bodyPr anchor="ctr"/>
          <a:lstStyle>
            <a:lvl1pPr marL="0" indent="0" algn="ctr">
              <a:buNone/>
              <a:defRPr sz="800" b="0" i="0">
                <a:solidFill>
                  <a:schemeClr val="tx1">
                    <a:lumMod val="50000"/>
                    <a:lumOff val="50000"/>
                  </a:schemeClr>
                </a:solidFill>
                <a:latin typeface="Arial Narrow" panose="020B0604020202020204" pitchFamily="34" charset="0"/>
                <a:cs typeface="Arial Narrow" panose="020B0604020202020204" pitchFamily="34" charset="0"/>
              </a:defRPr>
            </a:lvl1pPr>
          </a:lstStyle>
          <a:p>
            <a:r>
              <a:rPr lang="de-DE" dirty="0"/>
              <a:t>Bild durch klicken auf </a:t>
            </a:r>
            <a:br>
              <a:rPr lang="de-DE" dirty="0"/>
            </a:br>
            <a:r>
              <a:rPr lang="de-DE" dirty="0"/>
              <a:t>&gt;      &lt;</a:t>
            </a:r>
            <a:br>
              <a:rPr lang="de-DE" dirty="0"/>
            </a:br>
            <a:r>
              <a:rPr lang="de-DE" dirty="0"/>
              <a:t>das Icon hinzufügen</a:t>
            </a:r>
          </a:p>
        </p:txBody>
      </p:sp>
      <p:sp>
        <p:nvSpPr>
          <p:cNvPr id="7" name="Textplatzhalter 2">
            <a:extLst>
              <a:ext uri="{FF2B5EF4-FFF2-40B4-BE49-F238E27FC236}">
                <a16:creationId xmlns:a16="http://schemas.microsoft.com/office/drawing/2014/main" id="{FAD018A6-1CEE-524E-AE2F-A4D9AAD2CE3C}"/>
              </a:ext>
            </a:extLst>
          </p:cNvPr>
          <p:cNvSpPr>
            <a:spLocks noGrp="1"/>
          </p:cNvSpPr>
          <p:nvPr>
            <p:ph type="body" sz="quarter" idx="11" hasCustomPrompt="1"/>
          </p:nvPr>
        </p:nvSpPr>
        <p:spPr>
          <a:xfrm>
            <a:off x="250825" y="3992825"/>
            <a:ext cx="8642349" cy="314705"/>
          </a:xfrm>
          <a:prstGeom prst="rect">
            <a:avLst/>
          </a:prstGeom>
          <a:noFill/>
        </p:spPr>
        <p:txBody>
          <a:bodyPr lIns="0" tIns="0" rIns="0" bIns="0"/>
          <a:lstStyle>
            <a:lvl1pPr marL="0" indent="0">
              <a:lnSpc>
                <a:spcPct val="100000"/>
              </a:lnSpc>
              <a:spcBef>
                <a:spcPts val="0"/>
              </a:spcBef>
              <a:spcAft>
                <a:spcPts val="0"/>
              </a:spcAft>
              <a:buNone/>
              <a:defRPr sz="2400" b="0" i="0">
                <a:solidFill>
                  <a:srgbClr val="EBCB00"/>
                </a:solidFill>
                <a:latin typeface="TheMixOsF Black" panose="020B0302050302020203" pitchFamily="34" charset="77"/>
              </a:defRPr>
            </a:lvl1pPr>
            <a:lvl2pPr marL="342891" indent="0">
              <a:buNone/>
              <a:defRPr/>
            </a:lvl2pPr>
          </a:lstStyle>
          <a:p>
            <a:pPr lvl="0"/>
            <a:r>
              <a:rPr lang="de-DE" dirty="0"/>
              <a:t>Aachen: Shopping</a:t>
            </a:r>
          </a:p>
        </p:txBody>
      </p:sp>
      <p:sp>
        <p:nvSpPr>
          <p:cNvPr id="9" name="Subtitle 2">
            <a:extLst>
              <a:ext uri="{FF2B5EF4-FFF2-40B4-BE49-F238E27FC236}">
                <a16:creationId xmlns:a16="http://schemas.microsoft.com/office/drawing/2014/main" id="{55B6E17B-A2F4-9F4D-9154-CA5203E0E75E}"/>
              </a:ext>
            </a:extLst>
          </p:cNvPr>
          <p:cNvSpPr>
            <a:spLocks noGrp="1"/>
          </p:cNvSpPr>
          <p:nvPr>
            <p:ph type="subTitle" idx="1" hasCustomPrompt="1"/>
          </p:nvPr>
        </p:nvSpPr>
        <p:spPr>
          <a:xfrm>
            <a:off x="250825" y="4428306"/>
            <a:ext cx="8642350" cy="168760"/>
          </a:xfrm>
          <a:prstGeom prst="rect">
            <a:avLst/>
          </a:prstGeom>
        </p:spPr>
        <p:txBody>
          <a:bodyPr wrap="none" lIns="0" tIns="0" rIns="0" bIns="0" anchor="t" anchorCtr="0">
            <a:noAutofit/>
          </a:bodyPr>
          <a:lstStyle>
            <a:lvl1pPr marL="0" marR="0" indent="0" algn="l" defTabSz="342891" rtl="0" eaLnBrk="0" fontAlgn="base" latinLnBrk="0" hangingPunct="0">
              <a:lnSpc>
                <a:spcPts val="1351"/>
              </a:lnSpc>
              <a:spcBef>
                <a:spcPts val="0"/>
              </a:spcBef>
              <a:spcAft>
                <a:spcPts val="0"/>
              </a:spcAft>
              <a:buClrTx/>
              <a:buSzTx/>
              <a:buFontTx/>
              <a:buNone/>
              <a:tabLst/>
              <a:defRPr sz="1400" b="1" i="0" spc="0">
                <a:solidFill>
                  <a:schemeClr val="tx1"/>
                </a:solidFill>
                <a:latin typeface="Arial Narrow" panose="020B0604020202020204" pitchFamily="34" charset="0"/>
                <a:cs typeface="Arial Narrow" panose="020B0604020202020204" pitchFamily="34" charset="0"/>
              </a:defRPr>
            </a:lvl1pPr>
            <a:lvl2pPr marL="377969" indent="0" algn="ctr">
              <a:buNone/>
              <a:defRPr sz="1655"/>
            </a:lvl2pPr>
            <a:lvl3pPr marL="755938" indent="0" algn="ctr">
              <a:buNone/>
              <a:defRPr sz="1488"/>
            </a:lvl3pPr>
            <a:lvl4pPr marL="1133908" indent="0" algn="ctr">
              <a:buNone/>
              <a:defRPr sz="1323"/>
            </a:lvl4pPr>
            <a:lvl5pPr marL="1511877" indent="0" algn="ctr">
              <a:buNone/>
              <a:defRPr sz="1323"/>
            </a:lvl5pPr>
            <a:lvl6pPr marL="1889847" indent="0" algn="ctr">
              <a:buNone/>
              <a:defRPr sz="1323"/>
            </a:lvl6pPr>
            <a:lvl7pPr marL="2267815" indent="0" algn="ctr">
              <a:buNone/>
              <a:defRPr sz="1323"/>
            </a:lvl7pPr>
            <a:lvl8pPr marL="2645785" indent="0" algn="ctr">
              <a:buNone/>
              <a:defRPr sz="1323"/>
            </a:lvl8pPr>
            <a:lvl9pPr marL="3023754" indent="0" algn="ctr">
              <a:buNone/>
              <a:defRPr sz="1323"/>
            </a:lvl9pPr>
          </a:lstStyle>
          <a:p>
            <a:r>
              <a:rPr lang="de-DE" dirty="0"/>
              <a:t>Textplatzhalter für eine einzeilige Subheadline</a:t>
            </a:r>
          </a:p>
        </p:txBody>
      </p:sp>
      <p:sp>
        <p:nvSpPr>
          <p:cNvPr id="10" name="Textplatzhalter 8">
            <a:extLst>
              <a:ext uri="{FF2B5EF4-FFF2-40B4-BE49-F238E27FC236}">
                <a16:creationId xmlns:a16="http://schemas.microsoft.com/office/drawing/2014/main" id="{CFBB1909-00C2-904E-9AF8-CA0A33454067}"/>
              </a:ext>
            </a:extLst>
          </p:cNvPr>
          <p:cNvSpPr>
            <a:spLocks noGrp="1"/>
          </p:cNvSpPr>
          <p:nvPr>
            <p:ph type="body" sz="quarter" idx="13" hasCustomPrompt="1"/>
          </p:nvPr>
        </p:nvSpPr>
        <p:spPr>
          <a:xfrm>
            <a:off x="250825" y="3726418"/>
            <a:ext cx="2714625" cy="134090"/>
          </a:xfrm>
          <a:prstGeom prst="rect">
            <a:avLst/>
          </a:prstGeom>
        </p:spPr>
        <p:txBody>
          <a:bodyPr tIns="36000" rIns="0" bIns="36000" anchor="ctr"/>
          <a:lstStyle>
            <a:lvl1pPr marL="0" indent="0">
              <a:buNone/>
              <a:defRPr sz="600" b="0" i="0">
                <a:solidFill>
                  <a:schemeClr val="accent3"/>
                </a:solidFill>
                <a:latin typeface="Arial Narrow" panose="020B0604020202020204" pitchFamily="34" charset="0"/>
                <a:cs typeface="Arial Narrow" panose="020B0604020202020204" pitchFamily="34" charset="0"/>
              </a:defRPr>
            </a:lvl1pPr>
            <a:lvl2pPr marL="342891" indent="0">
              <a:buNone/>
              <a:defRPr sz="600">
                <a:latin typeface="Arial Narrow" panose="020B0504030101020102" pitchFamily="34" charset="77"/>
                <a:cs typeface="Arial Narrow" panose="020B0504030101020102" pitchFamily="34" charset="77"/>
              </a:defRPr>
            </a:lvl2pPr>
            <a:lvl3pPr marL="685783" indent="0">
              <a:buNone/>
              <a:defRPr sz="600">
                <a:latin typeface="Arial Narrow" panose="020B0504030101020102" pitchFamily="34" charset="77"/>
                <a:cs typeface="Arial Narrow" panose="020B0504030101020102" pitchFamily="34" charset="77"/>
              </a:defRPr>
            </a:lvl3pPr>
            <a:lvl4pPr marL="1028674" indent="0">
              <a:buNone/>
              <a:defRPr sz="600">
                <a:latin typeface="Arial Narrow" panose="020B0504030101020102" pitchFamily="34" charset="77"/>
                <a:cs typeface="Arial Narrow" panose="020B0504030101020102" pitchFamily="34" charset="77"/>
              </a:defRPr>
            </a:lvl4pPr>
            <a:lvl5pPr marL="1371566" indent="0">
              <a:buNone/>
              <a:defRPr sz="600">
                <a:latin typeface="Arial Narrow" panose="020B0504030101020102" pitchFamily="34" charset="77"/>
                <a:cs typeface="Arial Narrow" panose="020B0504030101020102" pitchFamily="34" charset="77"/>
              </a:defRPr>
            </a:lvl5pPr>
          </a:lstStyle>
          <a:p>
            <a:pPr lvl="0"/>
            <a:r>
              <a:rPr lang="de-DE" dirty="0"/>
              <a:t>Foto: Bildnachweis</a:t>
            </a:r>
          </a:p>
        </p:txBody>
      </p:sp>
      <p:sp>
        <p:nvSpPr>
          <p:cNvPr id="8" name="Fußzeilenplatzhalter 1">
            <a:extLst>
              <a:ext uri="{FF2B5EF4-FFF2-40B4-BE49-F238E27FC236}">
                <a16:creationId xmlns:a16="http://schemas.microsoft.com/office/drawing/2014/main" id="{E97E8D80-0A78-864D-AB91-F3DE0380C6E3}"/>
              </a:ext>
            </a:extLst>
          </p:cNvPr>
          <p:cNvSpPr>
            <a:spLocks noGrp="1"/>
          </p:cNvSpPr>
          <p:nvPr>
            <p:ph type="ftr" sz="quarter" idx="3"/>
          </p:nvPr>
        </p:nvSpPr>
        <p:spPr>
          <a:xfrm>
            <a:off x="831949" y="4905501"/>
            <a:ext cx="3414918" cy="238125"/>
          </a:xfrm>
          <a:prstGeom prst="rect">
            <a:avLst/>
          </a:prstGeom>
        </p:spPr>
        <p:txBody>
          <a:bodyPr vert="horz" lIns="0" tIns="0" rIns="0" bIns="36000" rtlCol="0" anchor="ctr"/>
          <a:lstStyle>
            <a:lvl1pPr algn="l">
              <a:defRPr sz="800" b="0" i="0">
                <a:solidFill>
                  <a:schemeClr val="tx1"/>
                </a:solidFill>
                <a:latin typeface="Arial Narrow" panose="020B0604020202020204" pitchFamily="34" charset="0"/>
                <a:cs typeface="Arial Narrow" panose="020B0604020202020204" pitchFamily="34" charset="0"/>
              </a:defRPr>
            </a:lvl1pPr>
          </a:lstStyle>
          <a:p>
            <a:r>
              <a:rPr lang="de-DE"/>
              <a:t>Fachbereich Stadtentwicklung, -planung und Mobilitätsinfrastruktur </a:t>
            </a:r>
            <a:endParaRPr lang="de-DE" dirty="0"/>
          </a:p>
        </p:txBody>
      </p:sp>
    </p:spTree>
    <p:extLst>
      <p:ext uri="{BB962C8B-B14F-4D97-AF65-F5344CB8AC3E}">
        <p14:creationId xmlns:p14="http://schemas.microsoft.com/office/powerpoint/2010/main" val="603558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ld links – Text rechts">
    <p:spTree>
      <p:nvGrpSpPr>
        <p:cNvPr id="1" name=""/>
        <p:cNvGrpSpPr/>
        <p:nvPr/>
      </p:nvGrpSpPr>
      <p:grpSpPr>
        <a:xfrm>
          <a:off x="0" y="0"/>
          <a:ext cx="0" cy="0"/>
          <a:chOff x="0" y="0"/>
          <a:chExt cx="0" cy="0"/>
        </a:xfrm>
      </p:grpSpPr>
      <p:sp>
        <p:nvSpPr>
          <p:cNvPr id="11" name="Bildplatzhalter 4">
            <a:extLst>
              <a:ext uri="{FF2B5EF4-FFF2-40B4-BE49-F238E27FC236}">
                <a16:creationId xmlns:a16="http://schemas.microsoft.com/office/drawing/2014/main" id="{4366A1B6-09BD-0442-8E8C-966161DB4E1D}"/>
              </a:ext>
            </a:extLst>
          </p:cNvPr>
          <p:cNvSpPr>
            <a:spLocks noGrp="1"/>
          </p:cNvSpPr>
          <p:nvPr>
            <p:ph type="pic" sz="quarter" idx="18" hasCustomPrompt="1"/>
          </p:nvPr>
        </p:nvSpPr>
        <p:spPr>
          <a:xfrm>
            <a:off x="250825" y="268288"/>
            <a:ext cx="4321175" cy="4313084"/>
          </a:xfrm>
          <a:prstGeom prst="rect">
            <a:avLst/>
          </a:prstGeom>
          <a:noFill/>
        </p:spPr>
        <p:txBody>
          <a:bodyPr anchor="ctr"/>
          <a:lstStyle>
            <a:lvl1pPr marL="0" indent="0" algn="ctr">
              <a:buNone/>
              <a:defRPr sz="800" b="0" i="0">
                <a:solidFill>
                  <a:schemeClr val="tx1">
                    <a:lumMod val="50000"/>
                    <a:lumOff val="50000"/>
                  </a:schemeClr>
                </a:solidFill>
                <a:latin typeface="Arial Narrow" panose="020B0604020202020204" pitchFamily="34" charset="0"/>
                <a:cs typeface="Arial Narrow" panose="020B0604020202020204" pitchFamily="34" charset="0"/>
              </a:defRPr>
            </a:lvl1pPr>
          </a:lstStyle>
          <a:p>
            <a:r>
              <a:rPr lang="de-DE" dirty="0"/>
              <a:t>Bild durch klicken auf </a:t>
            </a:r>
            <a:br>
              <a:rPr lang="de-DE" dirty="0"/>
            </a:br>
            <a:r>
              <a:rPr lang="de-DE" dirty="0"/>
              <a:t>&gt;      &lt;</a:t>
            </a:r>
            <a:br>
              <a:rPr lang="de-DE" dirty="0"/>
            </a:br>
            <a:r>
              <a:rPr lang="de-DE" dirty="0"/>
              <a:t>das Icon hinzufügen</a:t>
            </a:r>
          </a:p>
        </p:txBody>
      </p:sp>
      <p:sp>
        <p:nvSpPr>
          <p:cNvPr id="8" name="Textplatzhalter 16">
            <a:extLst>
              <a:ext uri="{FF2B5EF4-FFF2-40B4-BE49-F238E27FC236}">
                <a16:creationId xmlns:a16="http://schemas.microsoft.com/office/drawing/2014/main" id="{B0E99940-CB76-5541-9663-BF09C95A4DF1}"/>
              </a:ext>
            </a:extLst>
          </p:cNvPr>
          <p:cNvSpPr>
            <a:spLocks noGrp="1"/>
          </p:cNvSpPr>
          <p:nvPr>
            <p:ph type="body" sz="quarter" idx="17" hasCustomPrompt="1"/>
          </p:nvPr>
        </p:nvSpPr>
        <p:spPr>
          <a:xfrm>
            <a:off x="4716932" y="1445664"/>
            <a:ext cx="4176242" cy="3180201"/>
          </a:xfrm>
          <a:prstGeom prst="rect">
            <a:avLst/>
          </a:prstGeom>
        </p:spPr>
        <p:txBody>
          <a:bodyPr wrap="square" lIns="36000" tIns="0" bIns="0" numCol="1"/>
          <a:lstStyle>
            <a:lvl1pPr>
              <a:lnSpc>
                <a:spcPct val="100000"/>
              </a:lnSpc>
              <a:defRPr sz="1600" b="0" i="0" spc="0">
                <a:latin typeface="Arial Narrow" panose="020B0604020202020204" pitchFamily="34" charset="0"/>
                <a:cs typeface="Arial Narrow" panose="020B0604020202020204" pitchFamily="34" charset="0"/>
              </a:defRPr>
            </a:lvl1pPr>
            <a:lvl2pPr marL="514338" indent="-171446">
              <a:lnSpc>
                <a:spcPct val="100000"/>
              </a:lnSpc>
              <a:buSzPct val="90000"/>
              <a:buFont typeface="Arial Narrow" panose="020B0600040502020204" pitchFamily="34" charset="0"/>
              <a:buChar char="○"/>
              <a:defRPr sz="1600" b="0" i="0" spc="0">
                <a:latin typeface="Arial Narrow" panose="020B0604020202020204" pitchFamily="34" charset="0"/>
                <a:cs typeface="Arial Narrow" panose="020B0604020202020204" pitchFamily="34" charset="0"/>
              </a:defRPr>
            </a:lvl2pPr>
            <a:lvl9pPr>
              <a:defRPr sz="1051"/>
            </a:lvl9pPr>
          </a:lstStyle>
          <a:p>
            <a:r>
              <a:rPr lang="de-DE" dirty="0"/>
              <a:t>Platzhalter Aufzählung oder Text</a:t>
            </a:r>
          </a:p>
          <a:p>
            <a:pPr lvl="1"/>
            <a:r>
              <a:rPr lang="de-DE" dirty="0"/>
              <a:t>Platzhalter Aufzählung oder Text</a:t>
            </a:r>
          </a:p>
          <a:p>
            <a:pPr lvl="1"/>
            <a:r>
              <a:rPr lang="de-DE" dirty="0"/>
              <a:t>Platzhalter Aufzählung oder Text</a:t>
            </a:r>
          </a:p>
          <a:p>
            <a:r>
              <a:rPr lang="de-DE" dirty="0"/>
              <a:t>Platzhalter Aufzählung oder Text</a:t>
            </a:r>
          </a:p>
          <a:p>
            <a:r>
              <a:rPr lang="de-DE" dirty="0"/>
              <a:t>Platzhalter Aufzählung oder Text</a:t>
            </a:r>
          </a:p>
          <a:p>
            <a:r>
              <a:rPr lang="de-DE" dirty="0"/>
              <a:t>Platzhalter Aufzählung oder Text</a:t>
            </a:r>
          </a:p>
          <a:p>
            <a:r>
              <a:rPr lang="de-DE" dirty="0"/>
              <a:t>Platzhalter Aufzählung oder Text</a:t>
            </a:r>
          </a:p>
          <a:p>
            <a:r>
              <a:rPr lang="de-DE" dirty="0"/>
              <a:t>Platzhalter Aufzählung oder Text</a:t>
            </a:r>
          </a:p>
        </p:txBody>
      </p:sp>
      <p:sp>
        <p:nvSpPr>
          <p:cNvPr id="10" name="Textplatzhalter 8">
            <a:extLst>
              <a:ext uri="{FF2B5EF4-FFF2-40B4-BE49-F238E27FC236}">
                <a16:creationId xmlns:a16="http://schemas.microsoft.com/office/drawing/2014/main" id="{FF8F5837-0C38-7A44-AE02-B9F1984F9B58}"/>
              </a:ext>
            </a:extLst>
          </p:cNvPr>
          <p:cNvSpPr>
            <a:spLocks noGrp="1"/>
          </p:cNvSpPr>
          <p:nvPr>
            <p:ph type="body" sz="quarter" idx="13" hasCustomPrompt="1"/>
          </p:nvPr>
        </p:nvSpPr>
        <p:spPr>
          <a:xfrm>
            <a:off x="258259" y="4447282"/>
            <a:ext cx="2714625" cy="134090"/>
          </a:xfrm>
          <a:prstGeom prst="rect">
            <a:avLst/>
          </a:prstGeom>
        </p:spPr>
        <p:txBody>
          <a:bodyPr tIns="36000" rIns="0" bIns="36000" anchor="ctr"/>
          <a:lstStyle>
            <a:lvl1pPr marL="0" indent="0">
              <a:buNone/>
              <a:defRPr sz="600" b="0" i="0">
                <a:solidFill>
                  <a:schemeClr val="accent3"/>
                </a:solidFill>
                <a:latin typeface="Arial Narrow" panose="020B0604020202020204" pitchFamily="34" charset="0"/>
                <a:cs typeface="Arial Narrow" panose="020B0604020202020204" pitchFamily="34" charset="0"/>
              </a:defRPr>
            </a:lvl1pPr>
            <a:lvl2pPr marL="342891" indent="0">
              <a:buNone/>
              <a:defRPr sz="600">
                <a:latin typeface="Arial Narrow" panose="020B0504030101020102" pitchFamily="34" charset="77"/>
                <a:cs typeface="Arial Narrow" panose="020B0504030101020102" pitchFamily="34" charset="77"/>
              </a:defRPr>
            </a:lvl2pPr>
            <a:lvl3pPr marL="685783" indent="0">
              <a:buNone/>
              <a:defRPr sz="600">
                <a:latin typeface="Arial Narrow" panose="020B0504030101020102" pitchFamily="34" charset="77"/>
                <a:cs typeface="Arial Narrow" panose="020B0504030101020102" pitchFamily="34" charset="77"/>
              </a:defRPr>
            </a:lvl3pPr>
            <a:lvl4pPr marL="1028674" indent="0">
              <a:buNone/>
              <a:defRPr sz="600">
                <a:latin typeface="Arial Narrow" panose="020B0504030101020102" pitchFamily="34" charset="77"/>
                <a:cs typeface="Arial Narrow" panose="020B0504030101020102" pitchFamily="34" charset="77"/>
              </a:defRPr>
            </a:lvl4pPr>
            <a:lvl5pPr marL="1371566" indent="0">
              <a:buNone/>
              <a:defRPr sz="600">
                <a:latin typeface="Arial Narrow" panose="020B0504030101020102" pitchFamily="34" charset="77"/>
                <a:cs typeface="Arial Narrow" panose="020B0504030101020102" pitchFamily="34" charset="77"/>
              </a:defRPr>
            </a:lvl5pPr>
          </a:lstStyle>
          <a:p>
            <a:pPr lvl="0"/>
            <a:r>
              <a:rPr lang="de-DE" dirty="0"/>
              <a:t>Foto: Bildnachweis</a:t>
            </a:r>
          </a:p>
        </p:txBody>
      </p:sp>
      <p:sp>
        <p:nvSpPr>
          <p:cNvPr id="13" name="Textplatzhalter 2">
            <a:extLst>
              <a:ext uri="{FF2B5EF4-FFF2-40B4-BE49-F238E27FC236}">
                <a16:creationId xmlns:a16="http://schemas.microsoft.com/office/drawing/2014/main" id="{2F817C6C-5188-A144-A96D-A76ACEF669C3}"/>
              </a:ext>
            </a:extLst>
          </p:cNvPr>
          <p:cNvSpPr>
            <a:spLocks noGrp="1"/>
          </p:cNvSpPr>
          <p:nvPr>
            <p:ph type="body" sz="quarter" idx="19" hasCustomPrompt="1"/>
          </p:nvPr>
        </p:nvSpPr>
        <p:spPr>
          <a:xfrm>
            <a:off x="4717612" y="589670"/>
            <a:ext cx="4175563" cy="694568"/>
          </a:xfrm>
          <a:prstGeom prst="rect">
            <a:avLst/>
          </a:prstGeom>
          <a:noFill/>
        </p:spPr>
        <p:txBody>
          <a:bodyPr lIns="0" tIns="0" rIns="0" bIns="0" anchor="t"/>
          <a:lstStyle>
            <a:lvl1pPr marL="0" marR="0" indent="0" algn="l" defTabSz="685783" rtl="0" eaLnBrk="1" fontAlgn="auto" latinLnBrk="0" hangingPunct="1">
              <a:lnSpc>
                <a:spcPts val="2200"/>
              </a:lnSpc>
              <a:spcBef>
                <a:spcPts val="0"/>
              </a:spcBef>
              <a:spcAft>
                <a:spcPts val="0"/>
              </a:spcAft>
              <a:buClrTx/>
              <a:buSzTx/>
              <a:buFont typeface="Arial" panose="020B0604020202020204" pitchFamily="34" charset="0"/>
              <a:buNone/>
              <a:tabLst/>
              <a:defRPr sz="2100" b="0" i="0">
                <a:solidFill>
                  <a:schemeClr val="tx1"/>
                </a:solidFill>
                <a:latin typeface="TheMixOsF Light" panose="020B0302050302020203" pitchFamily="34" charset="77"/>
              </a:defRPr>
            </a:lvl1pPr>
            <a:lvl2pPr marL="342891" indent="0">
              <a:buNone/>
              <a:defRPr/>
            </a:lvl2pPr>
          </a:lstStyle>
          <a:p>
            <a:pPr lvl="0"/>
            <a:r>
              <a:rPr lang="de-DE" dirty="0"/>
              <a:t>Textplatzhalter</a:t>
            </a:r>
          </a:p>
          <a:p>
            <a:pPr marL="0" marR="0" lvl="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Textplatzhalter</a:t>
            </a:r>
          </a:p>
        </p:txBody>
      </p:sp>
      <p:sp>
        <p:nvSpPr>
          <p:cNvPr id="15" name="Textplatzhalter 2">
            <a:extLst>
              <a:ext uri="{FF2B5EF4-FFF2-40B4-BE49-F238E27FC236}">
                <a16:creationId xmlns:a16="http://schemas.microsoft.com/office/drawing/2014/main" id="{F9E7FFC7-811B-9B46-82E2-CDA304F94636}"/>
              </a:ext>
            </a:extLst>
          </p:cNvPr>
          <p:cNvSpPr>
            <a:spLocks noGrp="1"/>
          </p:cNvSpPr>
          <p:nvPr>
            <p:ph type="body" sz="quarter" idx="20" hasCustomPrompt="1"/>
          </p:nvPr>
        </p:nvSpPr>
        <p:spPr>
          <a:xfrm>
            <a:off x="4717612" y="239770"/>
            <a:ext cx="4175564" cy="340991"/>
          </a:xfrm>
          <a:prstGeom prst="rect">
            <a:avLst/>
          </a:prstGeom>
          <a:noFill/>
        </p:spPr>
        <p:txBody>
          <a:bodyPr wrap="none" lIns="0" tIns="0" rIns="0" bIns="0" anchor="b">
            <a:noAutofit/>
          </a:bodyPr>
          <a:lstStyle>
            <a:lvl1pPr marL="0" indent="0">
              <a:lnSpc>
                <a:spcPts val="2600"/>
              </a:lnSpc>
              <a:spcBef>
                <a:spcPts val="0"/>
              </a:spcBef>
              <a:spcAft>
                <a:spcPts val="0"/>
              </a:spcAft>
              <a:buNone/>
              <a:defRPr sz="2400" b="0" i="0">
                <a:solidFill>
                  <a:srgbClr val="EBCB00"/>
                </a:solidFill>
                <a:latin typeface="TheMixOsF Black" panose="020B0302050302020203" pitchFamily="34" charset="77"/>
              </a:defRPr>
            </a:lvl1pPr>
            <a:lvl2pPr marL="342891" indent="0">
              <a:buNone/>
              <a:defRPr/>
            </a:lvl2pPr>
          </a:lstStyle>
          <a:p>
            <a:pPr lvl="0"/>
            <a:r>
              <a:rPr lang="de-DE" dirty="0"/>
              <a:t>Aachen.</a:t>
            </a:r>
          </a:p>
        </p:txBody>
      </p:sp>
      <p:sp>
        <p:nvSpPr>
          <p:cNvPr id="9" name="Fußzeilenplatzhalter 1">
            <a:extLst>
              <a:ext uri="{FF2B5EF4-FFF2-40B4-BE49-F238E27FC236}">
                <a16:creationId xmlns:a16="http://schemas.microsoft.com/office/drawing/2014/main" id="{0739CBA7-DC5A-7749-BFEE-23F6E8988812}"/>
              </a:ext>
            </a:extLst>
          </p:cNvPr>
          <p:cNvSpPr>
            <a:spLocks noGrp="1"/>
          </p:cNvSpPr>
          <p:nvPr>
            <p:ph type="ftr" sz="quarter" idx="3"/>
          </p:nvPr>
        </p:nvSpPr>
        <p:spPr>
          <a:xfrm>
            <a:off x="831949" y="4905501"/>
            <a:ext cx="3414918" cy="238125"/>
          </a:xfrm>
          <a:prstGeom prst="rect">
            <a:avLst/>
          </a:prstGeom>
        </p:spPr>
        <p:txBody>
          <a:bodyPr vert="horz" lIns="0" tIns="0" rIns="0" bIns="36000" rtlCol="0" anchor="ctr"/>
          <a:lstStyle>
            <a:lvl1pPr algn="l">
              <a:defRPr sz="800" b="0" i="0">
                <a:solidFill>
                  <a:schemeClr val="tx1"/>
                </a:solidFill>
                <a:latin typeface="Arial Narrow" panose="020B0604020202020204" pitchFamily="34" charset="0"/>
                <a:cs typeface="Arial Narrow" panose="020B0604020202020204" pitchFamily="34" charset="0"/>
              </a:defRPr>
            </a:lvl1pPr>
          </a:lstStyle>
          <a:p>
            <a:r>
              <a:rPr lang="de-DE"/>
              <a:t>Fachbereich Stadtentwicklung, -planung und Mobilitätsinfrastruktur </a:t>
            </a:r>
            <a:endParaRPr lang="de-DE" dirty="0"/>
          </a:p>
        </p:txBody>
      </p:sp>
    </p:spTree>
    <p:extLst>
      <p:ext uri="{BB962C8B-B14F-4D97-AF65-F5344CB8AC3E}">
        <p14:creationId xmlns:p14="http://schemas.microsoft.com/office/powerpoint/2010/main" val="2343385338"/>
      </p:ext>
    </p:extLst>
  </p:cSld>
  <p:clrMapOvr>
    <a:masterClrMapping/>
  </p:clrMapOvr>
  <p:extLst mod="1">
    <p:ext uri="{DCECCB84-F9BA-43D5-87BE-67443E8EF086}">
      <p15:sldGuideLst xmlns:p15="http://schemas.microsoft.com/office/powerpoint/2012/main">
        <p15:guide id="1"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links – Bild rechts">
    <p:spTree>
      <p:nvGrpSpPr>
        <p:cNvPr id="1" name=""/>
        <p:cNvGrpSpPr/>
        <p:nvPr/>
      </p:nvGrpSpPr>
      <p:grpSpPr>
        <a:xfrm>
          <a:off x="0" y="0"/>
          <a:ext cx="0" cy="0"/>
          <a:chOff x="0" y="0"/>
          <a:chExt cx="0" cy="0"/>
        </a:xfrm>
      </p:grpSpPr>
      <p:sp>
        <p:nvSpPr>
          <p:cNvPr id="11" name="Bildplatzhalter 4">
            <a:extLst>
              <a:ext uri="{FF2B5EF4-FFF2-40B4-BE49-F238E27FC236}">
                <a16:creationId xmlns:a16="http://schemas.microsoft.com/office/drawing/2014/main" id="{774B0178-17D6-4C4F-9AEB-56FABB150EB2}"/>
              </a:ext>
            </a:extLst>
          </p:cNvPr>
          <p:cNvSpPr>
            <a:spLocks noGrp="1"/>
          </p:cNvSpPr>
          <p:nvPr>
            <p:ph type="pic" sz="quarter" idx="17" hasCustomPrompt="1"/>
          </p:nvPr>
        </p:nvSpPr>
        <p:spPr>
          <a:xfrm>
            <a:off x="4572000" y="268288"/>
            <a:ext cx="4321175" cy="4313084"/>
          </a:xfrm>
          <a:prstGeom prst="rect">
            <a:avLst/>
          </a:prstGeom>
          <a:noFill/>
        </p:spPr>
        <p:txBody>
          <a:bodyPr anchor="ctr"/>
          <a:lstStyle>
            <a:lvl1pPr marL="0" indent="0" algn="ctr">
              <a:buNone/>
              <a:defRPr sz="800" b="0" i="0">
                <a:solidFill>
                  <a:schemeClr val="tx1">
                    <a:lumMod val="50000"/>
                    <a:lumOff val="50000"/>
                  </a:schemeClr>
                </a:solidFill>
                <a:latin typeface="Arial Narrow" panose="020B0604020202020204" pitchFamily="34" charset="0"/>
                <a:cs typeface="Arial Narrow" panose="020B0604020202020204" pitchFamily="34" charset="0"/>
              </a:defRPr>
            </a:lvl1pPr>
          </a:lstStyle>
          <a:p>
            <a:r>
              <a:rPr lang="de-DE" dirty="0"/>
              <a:t>Bild durch klicken auf </a:t>
            </a:r>
            <a:br>
              <a:rPr lang="de-DE" dirty="0"/>
            </a:br>
            <a:r>
              <a:rPr lang="de-DE" dirty="0"/>
              <a:t>&gt;      &lt;</a:t>
            </a:r>
            <a:br>
              <a:rPr lang="de-DE" dirty="0"/>
            </a:br>
            <a:r>
              <a:rPr lang="de-DE" dirty="0"/>
              <a:t>das Icon hinzufügen</a:t>
            </a:r>
          </a:p>
        </p:txBody>
      </p:sp>
      <p:sp>
        <p:nvSpPr>
          <p:cNvPr id="13" name="Textplatzhalter 2">
            <a:extLst>
              <a:ext uri="{FF2B5EF4-FFF2-40B4-BE49-F238E27FC236}">
                <a16:creationId xmlns:a16="http://schemas.microsoft.com/office/drawing/2014/main" id="{9F3F1FA6-76A5-AF43-B6F9-52AB1554400B}"/>
              </a:ext>
            </a:extLst>
          </p:cNvPr>
          <p:cNvSpPr>
            <a:spLocks noGrp="1"/>
          </p:cNvSpPr>
          <p:nvPr>
            <p:ph type="body" sz="quarter" idx="19" hasCustomPrompt="1"/>
          </p:nvPr>
        </p:nvSpPr>
        <p:spPr>
          <a:xfrm>
            <a:off x="263869" y="589670"/>
            <a:ext cx="4175563" cy="694568"/>
          </a:xfrm>
          <a:prstGeom prst="rect">
            <a:avLst/>
          </a:prstGeom>
          <a:noFill/>
        </p:spPr>
        <p:txBody>
          <a:bodyPr lIns="0" tIns="0" rIns="0" bIns="0" anchor="t"/>
          <a:lstStyle>
            <a:lvl1pPr marL="0" marR="0" indent="0" algn="l" defTabSz="685783" rtl="0" eaLnBrk="1" fontAlgn="auto" latinLnBrk="0" hangingPunct="1">
              <a:lnSpc>
                <a:spcPts val="2200"/>
              </a:lnSpc>
              <a:spcBef>
                <a:spcPts val="0"/>
              </a:spcBef>
              <a:spcAft>
                <a:spcPts val="0"/>
              </a:spcAft>
              <a:buClrTx/>
              <a:buSzTx/>
              <a:buFont typeface="Arial" panose="020B0604020202020204" pitchFamily="34" charset="0"/>
              <a:buNone/>
              <a:tabLst/>
              <a:defRPr sz="2100" b="0" i="0" spc="0">
                <a:solidFill>
                  <a:schemeClr val="tx1"/>
                </a:solidFill>
                <a:latin typeface="TheMixOsF Light" panose="020B0302050302020203" pitchFamily="34" charset="77"/>
              </a:defRPr>
            </a:lvl1pPr>
            <a:lvl2pPr marL="342891" indent="0">
              <a:buNone/>
              <a:defRPr/>
            </a:lvl2pPr>
          </a:lstStyle>
          <a:p>
            <a:pPr lvl="0"/>
            <a:r>
              <a:rPr lang="de-DE" dirty="0"/>
              <a:t>Textplatzhalter</a:t>
            </a:r>
          </a:p>
          <a:p>
            <a:pPr marL="0" marR="0" lvl="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Textplatzhalter</a:t>
            </a:r>
          </a:p>
        </p:txBody>
      </p:sp>
      <p:sp>
        <p:nvSpPr>
          <p:cNvPr id="8" name="Textplatzhalter 16">
            <a:extLst>
              <a:ext uri="{FF2B5EF4-FFF2-40B4-BE49-F238E27FC236}">
                <a16:creationId xmlns:a16="http://schemas.microsoft.com/office/drawing/2014/main" id="{76C0CEA8-9E01-6140-B5E0-CCBF77D124C1}"/>
              </a:ext>
            </a:extLst>
          </p:cNvPr>
          <p:cNvSpPr>
            <a:spLocks noGrp="1"/>
          </p:cNvSpPr>
          <p:nvPr>
            <p:ph type="body" sz="quarter" idx="18" hasCustomPrompt="1"/>
          </p:nvPr>
        </p:nvSpPr>
        <p:spPr>
          <a:xfrm>
            <a:off x="250825" y="1408494"/>
            <a:ext cx="4189286" cy="3180201"/>
          </a:xfrm>
          <a:prstGeom prst="rect">
            <a:avLst/>
          </a:prstGeom>
        </p:spPr>
        <p:txBody>
          <a:bodyPr wrap="square" lIns="36000" tIns="0" bIns="0" numCol="1"/>
          <a:lstStyle>
            <a:lvl1pPr>
              <a:lnSpc>
                <a:spcPct val="100000"/>
              </a:lnSpc>
              <a:defRPr sz="1600" b="0" i="0" spc="0">
                <a:latin typeface="Arial Narrow" panose="020B0604020202020204" pitchFamily="34" charset="0"/>
                <a:cs typeface="Arial Narrow" panose="020B0604020202020204" pitchFamily="34" charset="0"/>
              </a:defRPr>
            </a:lvl1pPr>
            <a:lvl2pPr marL="514338" indent="-171446">
              <a:lnSpc>
                <a:spcPct val="100000"/>
              </a:lnSpc>
              <a:buSzPct val="90000"/>
              <a:buFont typeface="Arial Narrow" panose="020B0600040502020204" pitchFamily="34" charset="0"/>
              <a:buChar char="○"/>
              <a:defRPr sz="1600" b="0" i="0" spc="0">
                <a:latin typeface="Arial Narrow" panose="020B0604020202020204" pitchFamily="34" charset="0"/>
                <a:cs typeface="Arial Narrow" panose="020B0604020202020204" pitchFamily="34" charset="0"/>
              </a:defRPr>
            </a:lvl2pPr>
            <a:lvl9pPr>
              <a:defRPr sz="1051"/>
            </a:lvl9pPr>
          </a:lstStyle>
          <a:p>
            <a:r>
              <a:rPr lang="de-DE" dirty="0"/>
              <a:t>Platzhalter Aufzählung oder Text</a:t>
            </a:r>
          </a:p>
          <a:p>
            <a:pPr lvl="1"/>
            <a:r>
              <a:rPr lang="de-DE" dirty="0"/>
              <a:t>Platzhalter Aufzählung oder Text</a:t>
            </a:r>
          </a:p>
          <a:p>
            <a:pPr lvl="1"/>
            <a:r>
              <a:rPr lang="de-DE" dirty="0"/>
              <a:t>Platzhalter Aufzählung oder Text</a:t>
            </a:r>
          </a:p>
          <a:p>
            <a:r>
              <a:rPr lang="de-DE" dirty="0"/>
              <a:t>Platzhalter Aufzählung oder Text</a:t>
            </a:r>
          </a:p>
          <a:p>
            <a:r>
              <a:rPr lang="de-DE" dirty="0"/>
              <a:t>Platzhalter Aufzählung oder Text</a:t>
            </a:r>
          </a:p>
          <a:p>
            <a:r>
              <a:rPr lang="de-DE" dirty="0"/>
              <a:t>Platzhalter Aufzählung oder Text</a:t>
            </a:r>
          </a:p>
          <a:p>
            <a:r>
              <a:rPr lang="de-DE" dirty="0"/>
              <a:t>Platzhalter Aufzählung oder Text</a:t>
            </a:r>
          </a:p>
          <a:p>
            <a:r>
              <a:rPr lang="de-DE" dirty="0"/>
              <a:t>Platzhalter Aufzählung oder Text</a:t>
            </a:r>
          </a:p>
        </p:txBody>
      </p:sp>
      <p:sp>
        <p:nvSpPr>
          <p:cNvPr id="10" name="Textplatzhalter 8">
            <a:extLst>
              <a:ext uri="{FF2B5EF4-FFF2-40B4-BE49-F238E27FC236}">
                <a16:creationId xmlns:a16="http://schemas.microsoft.com/office/drawing/2014/main" id="{9E30D86D-33B9-434C-BB54-DCB58B9AB73B}"/>
              </a:ext>
            </a:extLst>
          </p:cNvPr>
          <p:cNvSpPr>
            <a:spLocks noGrp="1"/>
          </p:cNvSpPr>
          <p:nvPr>
            <p:ph type="body" sz="quarter" idx="13" hasCustomPrompt="1"/>
          </p:nvPr>
        </p:nvSpPr>
        <p:spPr>
          <a:xfrm>
            <a:off x="4586385" y="4447282"/>
            <a:ext cx="2714625" cy="134090"/>
          </a:xfrm>
          <a:prstGeom prst="rect">
            <a:avLst/>
          </a:prstGeom>
        </p:spPr>
        <p:txBody>
          <a:bodyPr tIns="36000" rIns="0" bIns="36000" anchor="ctr"/>
          <a:lstStyle>
            <a:lvl1pPr marL="0" indent="0">
              <a:buNone/>
              <a:defRPr sz="600" b="0" i="0">
                <a:solidFill>
                  <a:schemeClr val="accent3"/>
                </a:solidFill>
                <a:latin typeface="Arial Narrow" panose="020B0604020202020204" pitchFamily="34" charset="0"/>
                <a:cs typeface="Arial Narrow" panose="020B0604020202020204" pitchFamily="34" charset="0"/>
              </a:defRPr>
            </a:lvl1pPr>
            <a:lvl2pPr marL="342891" indent="0">
              <a:buNone/>
              <a:defRPr sz="600">
                <a:latin typeface="Arial Narrow" panose="020B0504030101020102" pitchFamily="34" charset="77"/>
                <a:cs typeface="Arial Narrow" panose="020B0504030101020102" pitchFamily="34" charset="77"/>
              </a:defRPr>
            </a:lvl2pPr>
            <a:lvl3pPr marL="685783" indent="0">
              <a:buNone/>
              <a:defRPr sz="600">
                <a:latin typeface="Arial Narrow" panose="020B0504030101020102" pitchFamily="34" charset="77"/>
                <a:cs typeface="Arial Narrow" panose="020B0504030101020102" pitchFamily="34" charset="77"/>
              </a:defRPr>
            </a:lvl3pPr>
            <a:lvl4pPr marL="1028674" indent="0">
              <a:buNone/>
              <a:defRPr sz="600">
                <a:latin typeface="Arial Narrow" panose="020B0504030101020102" pitchFamily="34" charset="77"/>
                <a:cs typeface="Arial Narrow" panose="020B0504030101020102" pitchFamily="34" charset="77"/>
              </a:defRPr>
            </a:lvl4pPr>
            <a:lvl5pPr marL="1371566" indent="0">
              <a:buNone/>
              <a:defRPr sz="600">
                <a:latin typeface="Arial Narrow" panose="020B0504030101020102" pitchFamily="34" charset="77"/>
                <a:cs typeface="Arial Narrow" panose="020B0504030101020102" pitchFamily="34" charset="77"/>
              </a:defRPr>
            </a:lvl5pPr>
          </a:lstStyle>
          <a:p>
            <a:pPr lvl="0"/>
            <a:r>
              <a:rPr lang="de-DE" dirty="0"/>
              <a:t>Foto: Bildnachweis</a:t>
            </a:r>
          </a:p>
        </p:txBody>
      </p:sp>
      <p:sp>
        <p:nvSpPr>
          <p:cNvPr id="14" name="Textplatzhalter 2">
            <a:extLst>
              <a:ext uri="{FF2B5EF4-FFF2-40B4-BE49-F238E27FC236}">
                <a16:creationId xmlns:a16="http://schemas.microsoft.com/office/drawing/2014/main" id="{23317616-8416-8A40-BA00-B41E7D240F14}"/>
              </a:ext>
            </a:extLst>
          </p:cNvPr>
          <p:cNvSpPr>
            <a:spLocks noGrp="1"/>
          </p:cNvSpPr>
          <p:nvPr>
            <p:ph type="body" sz="quarter" idx="20" hasCustomPrompt="1"/>
          </p:nvPr>
        </p:nvSpPr>
        <p:spPr>
          <a:xfrm>
            <a:off x="263869" y="239770"/>
            <a:ext cx="4175564" cy="340991"/>
          </a:xfrm>
          <a:prstGeom prst="rect">
            <a:avLst/>
          </a:prstGeom>
          <a:noFill/>
        </p:spPr>
        <p:txBody>
          <a:bodyPr wrap="none" lIns="0" tIns="0" rIns="0" bIns="0" anchor="b">
            <a:noAutofit/>
          </a:bodyPr>
          <a:lstStyle>
            <a:lvl1pPr marL="0" indent="0">
              <a:lnSpc>
                <a:spcPts val="2600"/>
              </a:lnSpc>
              <a:spcBef>
                <a:spcPts val="0"/>
              </a:spcBef>
              <a:spcAft>
                <a:spcPts val="0"/>
              </a:spcAft>
              <a:buNone/>
              <a:defRPr sz="2400" b="0" i="0" spc="0">
                <a:solidFill>
                  <a:srgbClr val="EBCB00"/>
                </a:solidFill>
                <a:latin typeface="TheMixOsF Black" panose="020B0302050302020203" pitchFamily="34" charset="77"/>
              </a:defRPr>
            </a:lvl1pPr>
            <a:lvl2pPr marL="342891" indent="0">
              <a:buNone/>
              <a:defRPr/>
            </a:lvl2pPr>
          </a:lstStyle>
          <a:p>
            <a:pPr lvl="0"/>
            <a:r>
              <a:rPr lang="de-DE" dirty="0"/>
              <a:t>Aachen.</a:t>
            </a:r>
          </a:p>
        </p:txBody>
      </p:sp>
      <p:sp>
        <p:nvSpPr>
          <p:cNvPr id="9" name="Fußzeilenplatzhalter 1">
            <a:extLst>
              <a:ext uri="{FF2B5EF4-FFF2-40B4-BE49-F238E27FC236}">
                <a16:creationId xmlns:a16="http://schemas.microsoft.com/office/drawing/2014/main" id="{70B1F62E-A11F-7B47-B86B-B803E6A6348F}"/>
              </a:ext>
            </a:extLst>
          </p:cNvPr>
          <p:cNvSpPr>
            <a:spLocks noGrp="1"/>
          </p:cNvSpPr>
          <p:nvPr>
            <p:ph type="ftr" sz="quarter" idx="3"/>
          </p:nvPr>
        </p:nvSpPr>
        <p:spPr>
          <a:xfrm>
            <a:off x="831949" y="4905501"/>
            <a:ext cx="3414918" cy="238125"/>
          </a:xfrm>
          <a:prstGeom prst="rect">
            <a:avLst/>
          </a:prstGeom>
        </p:spPr>
        <p:txBody>
          <a:bodyPr vert="horz" lIns="0" tIns="0" rIns="0" bIns="36000" rtlCol="0" anchor="ctr"/>
          <a:lstStyle>
            <a:lvl1pPr algn="l">
              <a:defRPr sz="800" b="0" i="0">
                <a:solidFill>
                  <a:schemeClr val="tx1"/>
                </a:solidFill>
                <a:latin typeface="Arial Narrow" panose="020B0604020202020204" pitchFamily="34" charset="0"/>
                <a:cs typeface="Arial Narrow" panose="020B0604020202020204" pitchFamily="34" charset="0"/>
              </a:defRPr>
            </a:lvl1pPr>
          </a:lstStyle>
          <a:p>
            <a:r>
              <a:rPr lang="de-DE"/>
              <a:t>Fachbereich Stadtentwicklung, -planung und Mobilitätsinfrastruktur </a:t>
            </a:r>
            <a:endParaRPr lang="de-DE" dirty="0"/>
          </a:p>
        </p:txBody>
      </p:sp>
    </p:spTree>
    <p:extLst>
      <p:ext uri="{BB962C8B-B14F-4D97-AF65-F5344CB8AC3E}">
        <p14:creationId xmlns:p14="http://schemas.microsoft.com/office/powerpoint/2010/main" val="2441779831"/>
      </p:ext>
    </p:extLst>
  </p:cSld>
  <p:clrMapOvr>
    <a:masterClrMapping/>
  </p:clrMapOvr>
  <p:extLst mod="1">
    <p:ext uri="{DCECCB84-F9BA-43D5-87BE-67443E8EF086}">
      <p15:sldGuideLst xmlns:p15="http://schemas.microsoft.com/office/powerpoint/2012/main">
        <p15:guide id="1" pos="28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line klein – zwei Spalten Text">
    <p:spTree>
      <p:nvGrpSpPr>
        <p:cNvPr id="1" name=""/>
        <p:cNvGrpSpPr/>
        <p:nvPr/>
      </p:nvGrpSpPr>
      <p:grpSpPr>
        <a:xfrm>
          <a:off x="0" y="0"/>
          <a:ext cx="0" cy="0"/>
          <a:chOff x="0" y="0"/>
          <a:chExt cx="0" cy="0"/>
        </a:xfrm>
      </p:grpSpPr>
      <p:sp>
        <p:nvSpPr>
          <p:cNvPr id="13" name="Textplatzhalter 2">
            <a:extLst>
              <a:ext uri="{FF2B5EF4-FFF2-40B4-BE49-F238E27FC236}">
                <a16:creationId xmlns:a16="http://schemas.microsoft.com/office/drawing/2014/main" id="{72301E9C-D136-C645-800F-09442E5327C3}"/>
              </a:ext>
            </a:extLst>
          </p:cNvPr>
          <p:cNvSpPr>
            <a:spLocks noGrp="1"/>
          </p:cNvSpPr>
          <p:nvPr>
            <p:ph type="body" sz="quarter" idx="11" hasCustomPrompt="1"/>
          </p:nvPr>
        </p:nvSpPr>
        <p:spPr>
          <a:xfrm>
            <a:off x="250163" y="216005"/>
            <a:ext cx="8605839" cy="314705"/>
          </a:xfrm>
          <a:prstGeom prst="rect">
            <a:avLst/>
          </a:prstGeom>
          <a:noFill/>
        </p:spPr>
        <p:txBody>
          <a:bodyPr lIns="0" tIns="0" rIns="0" bIns="0"/>
          <a:lstStyle>
            <a:lvl1pPr marL="0" indent="0">
              <a:lnSpc>
                <a:spcPct val="100000"/>
              </a:lnSpc>
              <a:spcBef>
                <a:spcPts val="0"/>
              </a:spcBef>
              <a:spcAft>
                <a:spcPts val="0"/>
              </a:spcAft>
              <a:buNone/>
              <a:defRPr sz="2800" b="0" i="0">
                <a:solidFill>
                  <a:srgbClr val="EBCB00"/>
                </a:solidFill>
                <a:latin typeface="TheMixOsF Black" panose="020B0302050302020203" pitchFamily="34" charset="77"/>
              </a:defRPr>
            </a:lvl1pPr>
            <a:lvl2pPr marL="342891" indent="0">
              <a:buNone/>
              <a:defRPr/>
            </a:lvl2pPr>
          </a:lstStyle>
          <a:p>
            <a:pPr lvl="0"/>
            <a:r>
              <a:rPr lang="de-DE" dirty="0"/>
              <a:t>Aachen.</a:t>
            </a:r>
          </a:p>
        </p:txBody>
      </p:sp>
      <p:sp>
        <p:nvSpPr>
          <p:cNvPr id="14" name="Textplatzhalter 2">
            <a:extLst>
              <a:ext uri="{FF2B5EF4-FFF2-40B4-BE49-F238E27FC236}">
                <a16:creationId xmlns:a16="http://schemas.microsoft.com/office/drawing/2014/main" id="{1421BCE9-9FC4-C64B-B1CD-0C0CC980293D}"/>
              </a:ext>
            </a:extLst>
          </p:cNvPr>
          <p:cNvSpPr>
            <a:spLocks noGrp="1"/>
          </p:cNvSpPr>
          <p:nvPr>
            <p:ph type="body" sz="quarter" idx="12" hasCustomPrompt="1"/>
          </p:nvPr>
        </p:nvSpPr>
        <p:spPr>
          <a:xfrm>
            <a:off x="250162" y="649514"/>
            <a:ext cx="8605840" cy="694568"/>
          </a:xfrm>
          <a:prstGeom prst="rect">
            <a:avLst/>
          </a:prstGeom>
          <a:noFill/>
        </p:spPr>
        <p:txBody>
          <a:bodyPr lIns="0" tIns="0" rIns="0" bIns="0"/>
          <a:lstStyle>
            <a:lvl1pPr marL="0" marR="0" indent="0" algn="l" defTabSz="685783" rtl="0" eaLnBrk="1" fontAlgn="auto" latinLnBrk="0" hangingPunct="1">
              <a:lnSpc>
                <a:spcPts val="2600"/>
              </a:lnSpc>
              <a:spcBef>
                <a:spcPts val="0"/>
              </a:spcBef>
              <a:spcAft>
                <a:spcPts val="0"/>
              </a:spcAft>
              <a:buClrTx/>
              <a:buSzTx/>
              <a:buFont typeface="Arial" panose="020B0604020202020204" pitchFamily="34" charset="0"/>
              <a:buNone/>
              <a:tabLst/>
              <a:defRPr sz="2500" b="0" i="0">
                <a:solidFill>
                  <a:schemeClr val="tx1"/>
                </a:solidFill>
                <a:latin typeface="TheMixOsF Light" panose="020B0302050302020203" pitchFamily="34" charset="77"/>
              </a:defRPr>
            </a:lvl1pPr>
            <a:lvl2pPr marL="342891" indent="0">
              <a:buNone/>
              <a:defRPr/>
            </a:lvl2pPr>
          </a:lstStyle>
          <a:p>
            <a:pPr lvl="0"/>
            <a:r>
              <a:rPr lang="de-DE" dirty="0"/>
              <a:t>Textplatzhalter</a:t>
            </a:r>
          </a:p>
          <a:p>
            <a:pPr marL="0" marR="0" lvl="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Textplatzhalter</a:t>
            </a:r>
          </a:p>
        </p:txBody>
      </p:sp>
      <p:sp>
        <p:nvSpPr>
          <p:cNvPr id="7" name="Textplatzhalter 16">
            <a:extLst>
              <a:ext uri="{FF2B5EF4-FFF2-40B4-BE49-F238E27FC236}">
                <a16:creationId xmlns:a16="http://schemas.microsoft.com/office/drawing/2014/main" id="{8AF40C65-E46A-4048-949C-014DDFB1779A}"/>
              </a:ext>
            </a:extLst>
          </p:cNvPr>
          <p:cNvSpPr>
            <a:spLocks noGrp="1"/>
          </p:cNvSpPr>
          <p:nvPr>
            <p:ph type="body" sz="quarter" idx="19" hasCustomPrompt="1"/>
          </p:nvPr>
        </p:nvSpPr>
        <p:spPr>
          <a:xfrm>
            <a:off x="250825" y="1585474"/>
            <a:ext cx="4189286" cy="3180201"/>
          </a:xfrm>
          <a:prstGeom prst="rect">
            <a:avLst/>
          </a:prstGeom>
        </p:spPr>
        <p:txBody>
          <a:bodyPr wrap="square" lIns="36000" tIns="0" bIns="0" numCol="1"/>
          <a:lstStyle>
            <a:lvl1pPr>
              <a:lnSpc>
                <a:spcPct val="100000"/>
              </a:lnSpc>
              <a:defRPr sz="1600" b="0" i="0" spc="0">
                <a:latin typeface="Arial Narrow" panose="020B0604020202020204" pitchFamily="34" charset="0"/>
                <a:cs typeface="Arial Narrow" panose="020B0604020202020204" pitchFamily="34" charset="0"/>
              </a:defRPr>
            </a:lvl1pPr>
            <a:lvl2pPr marL="514338" indent="-171446">
              <a:lnSpc>
                <a:spcPct val="100000"/>
              </a:lnSpc>
              <a:buSzPct val="90000"/>
              <a:buFont typeface="Arial Narrow" panose="020B0600040502020204" pitchFamily="34" charset="0"/>
              <a:buChar char="○"/>
              <a:defRPr sz="1600" b="0" i="0" spc="0">
                <a:latin typeface="Arial Narrow" panose="020B0604020202020204" pitchFamily="34" charset="0"/>
                <a:cs typeface="Arial Narrow" panose="020B0604020202020204" pitchFamily="34" charset="0"/>
              </a:defRPr>
            </a:lvl2pPr>
            <a:lvl9pPr>
              <a:defRPr sz="1051"/>
            </a:lvl9pPr>
          </a:lstStyle>
          <a:p>
            <a:r>
              <a:rPr lang="de-DE" dirty="0"/>
              <a:t>Platzhalter Aufzählung oder Text</a:t>
            </a:r>
          </a:p>
          <a:p>
            <a:pPr lvl="1"/>
            <a:r>
              <a:rPr lang="de-DE" dirty="0"/>
              <a:t>Platzhalter Aufzählung oder Text</a:t>
            </a:r>
          </a:p>
          <a:p>
            <a:pPr lvl="1"/>
            <a:r>
              <a:rPr lang="de-DE" dirty="0"/>
              <a:t>Platzhalter Aufzählung oder Text</a:t>
            </a:r>
          </a:p>
          <a:p>
            <a:r>
              <a:rPr lang="de-DE" dirty="0"/>
              <a:t>Platzhalter Aufzählung oder Text</a:t>
            </a:r>
          </a:p>
          <a:p>
            <a:r>
              <a:rPr lang="de-DE" dirty="0"/>
              <a:t>Platzhalter Aufzählung oder Text</a:t>
            </a:r>
          </a:p>
          <a:p>
            <a:r>
              <a:rPr lang="de-DE" dirty="0"/>
              <a:t>Platzhalter Aufzählung oder Text</a:t>
            </a:r>
          </a:p>
          <a:p>
            <a:r>
              <a:rPr lang="de-DE" dirty="0"/>
              <a:t>Platzhalter Aufzählung oder Text</a:t>
            </a:r>
          </a:p>
          <a:p>
            <a:r>
              <a:rPr lang="de-DE" dirty="0"/>
              <a:t>Platzhalter Aufzählung oder Text</a:t>
            </a:r>
          </a:p>
        </p:txBody>
      </p:sp>
      <p:sp>
        <p:nvSpPr>
          <p:cNvPr id="8" name="Textplatzhalter 16">
            <a:extLst>
              <a:ext uri="{FF2B5EF4-FFF2-40B4-BE49-F238E27FC236}">
                <a16:creationId xmlns:a16="http://schemas.microsoft.com/office/drawing/2014/main" id="{E98713CE-569C-8140-BC5D-2A63B8C3298F}"/>
              </a:ext>
            </a:extLst>
          </p:cNvPr>
          <p:cNvSpPr>
            <a:spLocks noGrp="1"/>
          </p:cNvSpPr>
          <p:nvPr>
            <p:ph type="body" sz="quarter" idx="20" hasCustomPrompt="1"/>
          </p:nvPr>
        </p:nvSpPr>
        <p:spPr>
          <a:xfrm>
            <a:off x="4572000" y="1585473"/>
            <a:ext cx="4308133" cy="3180201"/>
          </a:xfrm>
          <a:prstGeom prst="rect">
            <a:avLst/>
          </a:prstGeom>
        </p:spPr>
        <p:txBody>
          <a:bodyPr wrap="square" lIns="36000" tIns="0" bIns="0" numCol="1"/>
          <a:lstStyle>
            <a:lvl1pPr>
              <a:lnSpc>
                <a:spcPct val="100000"/>
              </a:lnSpc>
              <a:defRPr sz="1600" b="0" i="0" spc="0">
                <a:latin typeface="Arial Narrow" panose="020B0604020202020204" pitchFamily="34" charset="0"/>
                <a:cs typeface="Arial Narrow" panose="020B0604020202020204" pitchFamily="34" charset="0"/>
              </a:defRPr>
            </a:lvl1pPr>
            <a:lvl2pPr marL="514338" indent="-171446">
              <a:lnSpc>
                <a:spcPct val="100000"/>
              </a:lnSpc>
              <a:buSzPct val="90000"/>
              <a:buFont typeface="Arial Narrow" panose="020B0600040502020204" pitchFamily="34" charset="0"/>
              <a:buChar char="○"/>
              <a:defRPr sz="1600" b="0" i="0" spc="0">
                <a:latin typeface="Arial Narrow" panose="020B0604020202020204" pitchFamily="34" charset="0"/>
                <a:cs typeface="Arial Narrow" panose="020B0604020202020204" pitchFamily="34" charset="0"/>
              </a:defRPr>
            </a:lvl2pPr>
            <a:lvl9pPr>
              <a:defRPr sz="1051"/>
            </a:lvl9pPr>
          </a:lstStyle>
          <a:p>
            <a:r>
              <a:rPr lang="de-DE" dirty="0"/>
              <a:t>Platzhalter Aufzählung oder Text</a:t>
            </a:r>
          </a:p>
          <a:p>
            <a:pPr lvl="1"/>
            <a:r>
              <a:rPr lang="de-DE" dirty="0"/>
              <a:t>Platzhalter Aufzählung oder Text</a:t>
            </a:r>
          </a:p>
          <a:p>
            <a:pPr lvl="1"/>
            <a:r>
              <a:rPr lang="de-DE" dirty="0"/>
              <a:t>Platzhalter Aufzählung oder Text</a:t>
            </a:r>
          </a:p>
          <a:p>
            <a:r>
              <a:rPr lang="de-DE" dirty="0"/>
              <a:t>Platzhalter Aufzählung oder Text</a:t>
            </a:r>
          </a:p>
          <a:p>
            <a:r>
              <a:rPr lang="de-DE" dirty="0"/>
              <a:t>Platzhalter Aufzählung oder Text</a:t>
            </a:r>
          </a:p>
          <a:p>
            <a:r>
              <a:rPr lang="de-DE" dirty="0"/>
              <a:t>Platzhalter Aufzählung oder Text</a:t>
            </a:r>
          </a:p>
          <a:p>
            <a:r>
              <a:rPr lang="de-DE" dirty="0"/>
              <a:t>Platzhalter Aufzählung oder Text</a:t>
            </a:r>
          </a:p>
          <a:p>
            <a:r>
              <a:rPr lang="de-DE" dirty="0"/>
              <a:t>Platzhalter Aufzählung oder Text</a:t>
            </a:r>
          </a:p>
        </p:txBody>
      </p:sp>
      <p:sp>
        <p:nvSpPr>
          <p:cNvPr id="9" name="Fußzeilenplatzhalter 1">
            <a:extLst>
              <a:ext uri="{FF2B5EF4-FFF2-40B4-BE49-F238E27FC236}">
                <a16:creationId xmlns:a16="http://schemas.microsoft.com/office/drawing/2014/main" id="{1A2B006B-3039-DA40-A933-33B2DEACA0BE}"/>
              </a:ext>
            </a:extLst>
          </p:cNvPr>
          <p:cNvSpPr>
            <a:spLocks noGrp="1"/>
          </p:cNvSpPr>
          <p:nvPr>
            <p:ph type="ftr" sz="quarter" idx="3"/>
          </p:nvPr>
        </p:nvSpPr>
        <p:spPr>
          <a:xfrm>
            <a:off x="831949" y="4905501"/>
            <a:ext cx="3414918" cy="238125"/>
          </a:xfrm>
          <a:prstGeom prst="rect">
            <a:avLst/>
          </a:prstGeom>
        </p:spPr>
        <p:txBody>
          <a:bodyPr vert="horz" lIns="0" tIns="0" rIns="0" bIns="36000" rtlCol="0" anchor="ctr"/>
          <a:lstStyle>
            <a:lvl1pPr algn="l">
              <a:defRPr sz="800" b="0" i="0">
                <a:solidFill>
                  <a:schemeClr val="tx1"/>
                </a:solidFill>
                <a:latin typeface="Arial Narrow" panose="020B0604020202020204" pitchFamily="34" charset="0"/>
                <a:cs typeface="Arial Narrow" panose="020B0604020202020204" pitchFamily="34" charset="0"/>
              </a:defRPr>
            </a:lvl1pPr>
          </a:lstStyle>
          <a:p>
            <a:r>
              <a:rPr lang="de-DE"/>
              <a:t>Fachbereich Stadtentwicklung, -planung und Mobilitätsinfrastruktur </a:t>
            </a:r>
            <a:endParaRPr lang="de-DE" dirty="0"/>
          </a:p>
        </p:txBody>
      </p:sp>
    </p:spTree>
    <p:extLst>
      <p:ext uri="{BB962C8B-B14F-4D97-AF65-F5344CB8AC3E}">
        <p14:creationId xmlns:p14="http://schemas.microsoft.com/office/powerpoint/2010/main" val="2163788017"/>
      </p:ext>
    </p:extLst>
  </p:cSld>
  <p:clrMapOvr>
    <a:masterClrMapping/>
  </p:clrMapOvr>
  <p:extLst mod="1">
    <p:ext uri="{DCECCB84-F9BA-43D5-87BE-67443E8EF086}">
      <p15:sldGuideLst xmlns:p15="http://schemas.microsoft.com/office/powerpoint/2012/main">
        <p15:guide id="1"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image" Target="../media/image6.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3.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9944361"/>
      </p:ext>
    </p:extLst>
  </p:cSld>
  <p:clrMap bg1="lt1" tx1="dk1" bg2="lt2" tx2="dk2" accent1="accent1" accent2="accent2" accent3="accent3" accent4="accent4" accent5="accent5" accent6="accent6" hlink="hlink" folHlink="folHlink"/>
  <p:sldLayoutIdLst>
    <p:sldLayoutId id="2147483648" r:id="rId1"/>
  </p:sldLayoutIdLst>
  <p:hf sldNum="0" hdr="0" dt="0"/>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1"/>
        </a:spcBef>
        <a:buFont typeface="Arial" panose="020B0604020202020204" pitchFamily="34" charset="0"/>
        <a:buChar char="•"/>
        <a:defRPr sz="2100" kern="1200">
          <a:solidFill>
            <a:schemeClr val="tx1"/>
          </a:solidFill>
          <a:latin typeface="+mn-lt"/>
          <a:ea typeface="+mn-ea"/>
          <a:cs typeface="+mn-cs"/>
        </a:defRPr>
      </a:lvl1pPr>
      <a:lvl2pPr marL="514338"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1"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602" userDrawn="1">
          <p15:clr>
            <a:srgbClr val="F26B43"/>
          </p15:clr>
        </p15:guide>
        <p15:guide id="2" pos="158" userDrawn="1">
          <p15:clr>
            <a:srgbClr val="F26B43"/>
          </p15:clr>
        </p15:guide>
        <p15:guide id="3" orient="horz" pos="169" userDrawn="1">
          <p15:clr>
            <a:srgbClr val="F26B43"/>
          </p15:clr>
        </p15:guide>
        <p15:guide id="4" orient="horz" pos="307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Grafik 7">
            <a:extLst>
              <a:ext uri="{FF2B5EF4-FFF2-40B4-BE49-F238E27FC236}">
                <a16:creationId xmlns:a16="http://schemas.microsoft.com/office/drawing/2014/main" id="{DF16D7BC-8DD6-F444-A7C2-A1235232AA87}"/>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7994253" y="4336256"/>
            <a:ext cx="898922" cy="540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a:extLst>
              <a:ext uri="{FF2B5EF4-FFF2-40B4-BE49-F238E27FC236}">
                <a16:creationId xmlns:a16="http://schemas.microsoft.com/office/drawing/2014/main" id="{B2F0B2EE-82EF-7C4F-8C1E-B7B2D46833E5}"/>
              </a:ext>
            </a:extLst>
          </p:cNvPr>
          <p:cNvSpPr txBox="1"/>
          <p:nvPr userDrawn="1"/>
        </p:nvSpPr>
        <p:spPr>
          <a:xfrm>
            <a:off x="250825" y="4672397"/>
            <a:ext cx="2843614" cy="204403"/>
          </a:xfrm>
          <a:prstGeom prst="rect">
            <a:avLst/>
          </a:prstGeom>
          <a:noFill/>
        </p:spPr>
        <p:txBody>
          <a:bodyPr wrap="square" lIns="0" tIns="0" rIns="0" bIns="0">
            <a:noAutofit/>
          </a:bodyPr>
          <a:lstStyle/>
          <a:p>
            <a:pPr eaLnBrk="1" hangingPunct="1">
              <a:defRPr/>
            </a:pPr>
            <a:r>
              <a:rPr lang="de-DE" b="0" i="0" spc="20" dirty="0" err="1">
                <a:latin typeface="TheMixOsF Black" panose="020B0302050302020203" pitchFamily="34" charset="77"/>
                <a:cs typeface="Arial Narrow" panose="020B0504030101020102" pitchFamily="34" charset="77"/>
              </a:rPr>
              <a:t>www.aachen.de</a:t>
            </a:r>
            <a:endParaRPr lang="de-DE" b="0" i="0" spc="20" dirty="0">
              <a:latin typeface="TheMixOsF Black" panose="020B0302050302020203" pitchFamily="34" charset="77"/>
              <a:cs typeface="Arial Narrow" panose="020B0504030101020102" pitchFamily="34" charset="77"/>
            </a:endParaRPr>
          </a:p>
        </p:txBody>
      </p:sp>
    </p:spTree>
    <p:extLst>
      <p:ext uri="{BB962C8B-B14F-4D97-AF65-F5344CB8AC3E}">
        <p14:creationId xmlns:p14="http://schemas.microsoft.com/office/powerpoint/2010/main" val="2255787306"/>
      </p:ext>
    </p:extLst>
  </p:cSld>
  <p:clrMap bg1="lt1" tx1="dk1" bg2="lt2" tx2="dk2" accent1="accent1" accent2="accent2" accent3="accent3" accent4="accent4" accent5="accent5" accent6="accent6" hlink="hlink" folHlink="folHlink"/>
  <p:sldLayoutIdLst>
    <p:sldLayoutId id="2147483691" r:id="rId1"/>
    <p:sldLayoutId id="2147483694" r:id="rId2"/>
  </p:sldLayoutIdLst>
  <p:hf sldNum="0" hdr="0" dt="0"/>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1"/>
        </a:spcBef>
        <a:buFont typeface="Arial" panose="020B0604020202020204" pitchFamily="34" charset="0"/>
        <a:buChar char="•"/>
        <a:defRPr sz="2100" kern="1200">
          <a:solidFill>
            <a:schemeClr val="tx1"/>
          </a:solidFill>
          <a:latin typeface="+mn-lt"/>
          <a:ea typeface="+mn-ea"/>
          <a:cs typeface="+mn-cs"/>
        </a:defRPr>
      </a:lvl1pPr>
      <a:lvl2pPr marL="514338"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1"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602" userDrawn="1">
          <p15:clr>
            <a:srgbClr val="F26B43"/>
          </p15:clr>
        </p15:guide>
        <p15:guide id="2" pos="158" userDrawn="1">
          <p15:clr>
            <a:srgbClr val="F26B43"/>
          </p15:clr>
        </p15:guide>
        <p15:guide id="3" orient="horz" pos="3072" userDrawn="1">
          <p15:clr>
            <a:srgbClr val="F26B43"/>
          </p15:clr>
        </p15:guide>
        <p15:guide id="4" orient="horz" pos="169"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6" name="Gerade Verbindung 5">
            <a:extLst>
              <a:ext uri="{FF2B5EF4-FFF2-40B4-BE49-F238E27FC236}">
                <a16:creationId xmlns:a16="http://schemas.microsoft.com/office/drawing/2014/main" id="{8967B8EA-C2F6-6C47-AFD0-B17B368E0EED}"/>
              </a:ext>
            </a:extLst>
          </p:cNvPr>
          <p:cNvCxnSpPr>
            <a:cxnSpLocks/>
          </p:cNvCxnSpPr>
          <p:nvPr userDrawn="1"/>
        </p:nvCxnSpPr>
        <p:spPr>
          <a:xfrm>
            <a:off x="250825" y="4877796"/>
            <a:ext cx="8642349"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 name="Textplatzhalter 2">
            <a:extLst>
              <a:ext uri="{FF2B5EF4-FFF2-40B4-BE49-F238E27FC236}">
                <a16:creationId xmlns:a16="http://schemas.microsoft.com/office/drawing/2014/main" id="{71EC0AB4-E73D-664C-8238-C41E7AC231EE}"/>
              </a:ext>
            </a:extLst>
          </p:cNvPr>
          <p:cNvSpPr txBox="1">
            <a:spLocks/>
          </p:cNvSpPr>
          <p:nvPr userDrawn="1"/>
        </p:nvSpPr>
        <p:spPr>
          <a:xfrm>
            <a:off x="250826" y="4876800"/>
            <a:ext cx="639556" cy="266700"/>
          </a:xfrm>
          <a:prstGeom prst="rect">
            <a:avLst/>
          </a:prstGeom>
        </p:spPr>
        <p:txBody>
          <a:bodyPr wrap="none" lIns="0" tIns="0" rIns="0" bIns="0" anchor="ctr" anchorCtr="0"/>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tx1"/>
                </a:solidFill>
                <a:latin typeface="Arial Narrow" panose="020B0504030101020102" pitchFamily="34" charset="77"/>
                <a:ea typeface="+mn-ea"/>
                <a:cs typeface="Arial Narrow" panose="020B0504030101020102" pitchFamily="34" charset="77"/>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Arial Narrow" panose="020B0504030101020102" pitchFamily="34" charset="77"/>
                <a:ea typeface="+mn-ea"/>
                <a:cs typeface="Arial Narrow" panose="020B0504030101020102" pitchFamily="34" charset="77"/>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Arial Narrow" panose="020B0504030101020102" pitchFamily="34" charset="77"/>
                <a:ea typeface="+mn-ea"/>
                <a:cs typeface="Arial Narrow" panose="020B0504030101020102" pitchFamily="34" charset="77"/>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Arial Narrow" panose="020B0504030101020102" pitchFamily="34" charset="77"/>
                <a:ea typeface="+mn-ea"/>
                <a:cs typeface="Arial Narrow" panose="020B0504030101020102" pitchFamily="34" charset="77"/>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Arial Narrow" panose="020B0504030101020102" pitchFamily="34" charset="77"/>
                <a:ea typeface="+mn-ea"/>
                <a:cs typeface="Arial Narrow" panose="020B0504030101020102"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800" b="0" i="0" dirty="0">
                <a:latin typeface="Arial Narrow" panose="020B0604020202020204" pitchFamily="34" charset="0"/>
                <a:cs typeface="Arial Narrow" panose="020B0604020202020204" pitchFamily="34" charset="0"/>
              </a:rPr>
              <a:t>Stadt Aachen |</a:t>
            </a:r>
          </a:p>
        </p:txBody>
      </p:sp>
      <p:sp>
        <p:nvSpPr>
          <p:cNvPr id="5" name="Textplatzhalter 2">
            <a:extLst>
              <a:ext uri="{FF2B5EF4-FFF2-40B4-BE49-F238E27FC236}">
                <a16:creationId xmlns:a16="http://schemas.microsoft.com/office/drawing/2014/main" id="{3E08A046-3235-7647-A991-0FF7C7EC3BA0}"/>
              </a:ext>
            </a:extLst>
          </p:cNvPr>
          <p:cNvSpPr txBox="1">
            <a:spLocks/>
          </p:cNvSpPr>
          <p:nvPr userDrawn="1"/>
        </p:nvSpPr>
        <p:spPr>
          <a:xfrm>
            <a:off x="8253619" y="4876800"/>
            <a:ext cx="639555" cy="266683"/>
          </a:xfrm>
          <a:prstGeom prst="rect">
            <a:avLst/>
          </a:prstGeom>
        </p:spPr>
        <p:txBody>
          <a:bodyPr wrap="none" lIns="0" tIns="0" rIns="0" bIns="0" anchor="ctr" anchorCtr="0"/>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tx1"/>
                </a:solidFill>
                <a:latin typeface="Arial Narrow" panose="020B0504030101020102" pitchFamily="34" charset="77"/>
                <a:ea typeface="+mn-ea"/>
                <a:cs typeface="Arial Narrow" panose="020B0504030101020102" pitchFamily="34" charset="77"/>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Arial Narrow" panose="020B0504030101020102" pitchFamily="34" charset="77"/>
                <a:ea typeface="+mn-ea"/>
                <a:cs typeface="Arial Narrow" panose="020B0504030101020102" pitchFamily="34" charset="77"/>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Arial Narrow" panose="020B0504030101020102" pitchFamily="34" charset="77"/>
                <a:ea typeface="+mn-ea"/>
                <a:cs typeface="Arial Narrow" panose="020B0504030101020102" pitchFamily="34" charset="77"/>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Arial Narrow" panose="020B0504030101020102" pitchFamily="34" charset="77"/>
                <a:ea typeface="+mn-ea"/>
                <a:cs typeface="Arial Narrow" panose="020B0504030101020102" pitchFamily="34" charset="77"/>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Arial Narrow" panose="020B0504030101020102" pitchFamily="34" charset="77"/>
                <a:ea typeface="+mn-ea"/>
                <a:cs typeface="Arial Narrow" panose="020B0504030101020102"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de-DE" sz="800" b="0" i="0" dirty="0">
                <a:latin typeface="Arial Narrow" panose="020B0604020202020204" pitchFamily="34" charset="0"/>
                <a:cs typeface="Arial Narrow" panose="020B0604020202020204" pitchFamily="34" charset="0"/>
              </a:rPr>
              <a:t>Seite </a:t>
            </a:r>
            <a:fld id="{82B12085-2423-4643-B43D-AE57DBE8A497}" type="slidenum">
              <a:rPr lang="de-DE" sz="800" b="0" i="0" smtClean="0">
                <a:latin typeface="Arial Narrow" panose="020B0604020202020204" pitchFamily="34" charset="0"/>
                <a:cs typeface="Arial Narrow" panose="020B0604020202020204" pitchFamily="34" charset="0"/>
              </a:rPr>
              <a:pPr algn="r"/>
              <a:t>‹Nr.›</a:t>
            </a:fld>
            <a:endParaRPr lang="de-DE" sz="800" b="0" i="0" dirty="0">
              <a:latin typeface="Arial Narrow" panose="020B0604020202020204" pitchFamily="34" charset="0"/>
              <a:cs typeface="Arial Narrow" panose="020B0604020202020204" pitchFamily="34" charset="0"/>
            </a:endParaRPr>
          </a:p>
        </p:txBody>
      </p:sp>
      <p:sp>
        <p:nvSpPr>
          <p:cNvPr id="7" name="Fußzeilenplatzhalter 1">
            <a:extLst>
              <a:ext uri="{FF2B5EF4-FFF2-40B4-BE49-F238E27FC236}">
                <a16:creationId xmlns:a16="http://schemas.microsoft.com/office/drawing/2014/main" id="{52B2209B-0E3C-DB41-873C-689FD7E05B16}"/>
              </a:ext>
            </a:extLst>
          </p:cNvPr>
          <p:cNvSpPr>
            <a:spLocks noGrp="1"/>
          </p:cNvSpPr>
          <p:nvPr>
            <p:ph type="ftr" sz="quarter" idx="3"/>
          </p:nvPr>
        </p:nvSpPr>
        <p:spPr>
          <a:xfrm>
            <a:off x="831949" y="4902200"/>
            <a:ext cx="3414918" cy="238125"/>
          </a:xfrm>
          <a:prstGeom prst="rect">
            <a:avLst/>
          </a:prstGeom>
        </p:spPr>
        <p:txBody>
          <a:bodyPr vert="horz" lIns="0" tIns="0" rIns="0" bIns="36000" rtlCol="0" anchor="ctr"/>
          <a:lstStyle>
            <a:lvl1pPr algn="l">
              <a:defRPr sz="800" b="0" i="0">
                <a:solidFill>
                  <a:schemeClr val="tx1"/>
                </a:solidFill>
                <a:latin typeface="Arial Narrow" panose="020B0604020202020204" pitchFamily="34" charset="0"/>
                <a:cs typeface="Arial Narrow" panose="020B0604020202020204" pitchFamily="34" charset="0"/>
              </a:defRPr>
            </a:lvl1pPr>
          </a:lstStyle>
          <a:p>
            <a:r>
              <a:rPr lang="de-DE"/>
              <a:t>Fachbereich Stadtentwicklung, -planung und Mobilitätsinfrastruktur </a:t>
            </a:r>
            <a:endParaRPr lang="de-DE" dirty="0"/>
          </a:p>
        </p:txBody>
      </p:sp>
    </p:spTree>
    <p:extLst>
      <p:ext uri="{BB962C8B-B14F-4D97-AF65-F5344CB8AC3E}">
        <p14:creationId xmlns:p14="http://schemas.microsoft.com/office/powerpoint/2010/main" val="1283020660"/>
      </p:ext>
    </p:extLst>
  </p:cSld>
  <p:clrMap bg1="lt1" tx1="dk1" bg2="lt2" tx2="dk2" accent1="accent1" accent2="accent2" accent3="accent3" accent4="accent4" accent5="accent5" accent6="accent6" hlink="hlink" folHlink="folHlink"/>
  <p:sldLayoutIdLst>
    <p:sldLayoutId id="2147483676" r:id="rId1"/>
    <p:sldLayoutId id="2147483703" r:id="rId2"/>
    <p:sldLayoutId id="2147483696" r:id="rId3"/>
    <p:sldLayoutId id="2147483687" r:id="rId4"/>
    <p:sldLayoutId id="2147483688" r:id="rId5"/>
    <p:sldLayoutId id="2147483680" r:id="rId6"/>
    <p:sldLayoutId id="2147483697" r:id="rId7"/>
    <p:sldLayoutId id="2147483700" r:id="rId8"/>
    <p:sldLayoutId id="2147483701" r:id="rId9"/>
    <p:sldLayoutId id="2147483702" r:id="rId10"/>
    <p:sldLayoutId id="2147483704" r:id="rId11"/>
    <p:sldLayoutId id="2147483699" r:id="rId12"/>
  </p:sldLayoutIdLst>
  <p:hf sldNum="0" hdr="0" dt="0"/>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1"/>
        </a:spcBef>
        <a:buFont typeface="Arial" panose="020B0604020202020204" pitchFamily="34" charset="0"/>
        <a:buChar char="•"/>
        <a:defRPr sz="2100" kern="1200">
          <a:solidFill>
            <a:schemeClr val="tx1"/>
          </a:solidFill>
          <a:latin typeface="+mn-lt"/>
          <a:ea typeface="+mn-ea"/>
          <a:cs typeface="+mn-cs"/>
        </a:defRPr>
      </a:lvl1pPr>
      <a:lvl2pPr marL="514338"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1"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58" userDrawn="1">
          <p15:clr>
            <a:srgbClr val="F26B43"/>
          </p15:clr>
        </p15:guide>
        <p15:guide id="2" pos="5602" userDrawn="1">
          <p15:clr>
            <a:srgbClr val="F26B43"/>
          </p15:clr>
        </p15:guide>
        <p15:guide id="3" orient="horz" pos="169" userDrawn="1">
          <p15:clr>
            <a:srgbClr val="F26B43"/>
          </p15:clr>
        </p15:guide>
        <p15:guide id="4" orient="horz" pos="307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8.png"/><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8.png"/><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image" Target="../media/image8.png"/><Relationship Id="rId5" Type="http://schemas.openxmlformats.org/officeDocument/2006/relationships/image" Target="../media/image19.png"/><Relationship Id="rId4"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3.mp4"/><Relationship Id="rId1" Type="http://schemas.microsoft.com/office/2007/relationships/media" Target="../media/media13.mp4"/><Relationship Id="rId5" Type="http://schemas.openxmlformats.org/officeDocument/2006/relationships/image" Target="../media/image8.pn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4.mp4"/><Relationship Id="rId1" Type="http://schemas.microsoft.com/office/2007/relationships/media" Target="../media/media14.mp4"/><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5.mp4"/><Relationship Id="rId1" Type="http://schemas.microsoft.com/office/2007/relationships/media" Target="../media/media15.mp4"/><Relationship Id="rId5" Type="http://schemas.openxmlformats.org/officeDocument/2006/relationships/image" Target="../media/image8.png"/><Relationship Id="rId4" Type="http://schemas.openxmlformats.org/officeDocument/2006/relationships/image" Target="../media/image21.ti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6.mp4"/><Relationship Id="rId1" Type="http://schemas.microsoft.com/office/2007/relationships/media" Target="../media/media16.mp4"/><Relationship Id="rId5" Type="http://schemas.openxmlformats.org/officeDocument/2006/relationships/image" Target="../media/image8.png"/><Relationship Id="rId4"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7.mp4"/><Relationship Id="rId1" Type="http://schemas.microsoft.com/office/2007/relationships/media" Target="../media/media17.mp4"/><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8.mp4"/><Relationship Id="rId1" Type="http://schemas.microsoft.com/office/2007/relationships/media" Target="../media/media18.mp4"/><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9.mp4"/><Relationship Id="rId1" Type="http://schemas.microsoft.com/office/2007/relationships/media" Target="../media/media19.mp4"/><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8.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8.pn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8.png"/><Relationship Id="rId5" Type="http://schemas.openxmlformats.org/officeDocument/2006/relationships/image" Target="../media/image14.jp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8.png"/><Relationship Id="rId5" Type="http://schemas.openxmlformats.org/officeDocument/2006/relationships/image" Target="../media/image15.jp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8.png"/><Relationship Id="rId5" Type="http://schemas.openxmlformats.org/officeDocument/2006/relationships/image" Target="../media/image16.jpg"/><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1">
            <a:hlinkClick r:id="" action="ppaction://media"/>
            <a:extLst>
              <a:ext uri="{FF2B5EF4-FFF2-40B4-BE49-F238E27FC236}">
                <a16:creationId xmlns:a16="http://schemas.microsoft.com/office/drawing/2014/main" id="{BE6C5E5D-A15F-4787-A6AA-807D505BFC1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8969828" y="5012870"/>
            <a:ext cx="174171" cy="130629"/>
          </a:xfrm>
          <a:prstGeom prst="rect">
            <a:avLst/>
          </a:prstGeom>
        </p:spPr>
      </p:pic>
      <p:grpSp>
        <p:nvGrpSpPr>
          <p:cNvPr id="10" name="Gruppieren 9">
            <a:extLst>
              <a:ext uri="{FF2B5EF4-FFF2-40B4-BE49-F238E27FC236}">
                <a16:creationId xmlns:a16="http://schemas.microsoft.com/office/drawing/2014/main" id="{B5A96B60-71F5-42D2-8EB5-140ABFE6125A}"/>
              </a:ext>
            </a:extLst>
          </p:cNvPr>
          <p:cNvGrpSpPr/>
          <p:nvPr/>
        </p:nvGrpSpPr>
        <p:grpSpPr>
          <a:xfrm>
            <a:off x="3324584" y="55416"/>
            <a:ext cx="5570525" cy="4177894"/>
            <a:chOff x="3324584" y="55416"/>
            <a:chExt cx="5570525" cy="4177894"/>
          </a:xfrm>
        </p:grpSpPr>
        <p:pic>
          <p:nvPicPr>
            <p:cNvPr id="6" name="Grafik 5">
              <a:extLst>
                <a:ext uri="{FF2B5EF4-FFF2-40B4-BE49-F238E27FC236}">
                  <a16:creationId xmlns:a16="http://schemas.microsoft.com/office/drawing/2014/main" id="{B612088E-6DE0-4384-917C-33F5D5663804}"/>
                </a:ext>
              </a:extLst>
            </p:cNvPr>
            <p:cNvPicPr>
              <a:picLocks noChangeAspect="1"/>
            </p:cNvPicPr>
            <p:nvPr/>
          </p:nvPicPr>
          <p:blipFill>
            <a:blip r:embed="rId6"/>
            <a:stretch>
              <a:fillRect/>
            </a:stretch>
          </p:blipFill>
          <p:spPr>
            <a:xfrm>
              <a:off x="3324584" y="55416"/>
              <a:ext cx="5570525" cy="4177894"/>
            </a:xfrm>
            <a:prstGeom prst="rect">
              <a:avLst/>
            </a:prstGeom>
          </p:spPr>
        </p:pic>
        <p:sp>
          <p:nvSpPr>
            <p:cNvPr id="8" name="Rechteck 7">
              <a:extLst>
                <a:ext uri="{FF2B5EF4-FFF2-40B4-BE49-F238E27FC236}">
                  <a16:creationId xmlns:a16="http://schemas.microsoft.com/office/drawing/2014/main" id="{3E5986BA-1749-4976-95F2-A9734803828C}"/>
                </a:ext>
              </a:extLst>
            </p:cNvPr>
            <p:cNvSpPr/>
            <p:nvPr/>
          </p:nvSpPr>
          <p:spPr>
            <a:xfrm>
              <a:off x="3432699" y="2672178"/>
              <a:ext cx="198000" cy="36000"/>
            </a:xfrm>
            <a:prstGeom prst="rect">
              <a:avLst/>
            </a:prstGeom>
            <a:solidFill>
              <a:srgbClr val="E4E8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19E2E98A-E200-4083-9540-68234C1EA0CD}"/>
                </a:ext>
              </a:extLst>
            </p:cNvPr>
            <p:cNvSpPr/>
            <p:nvPr/>
          </p:nvSpPr>
          <p:spPr>
            <a:xfrm>
              <a:off x="6316462" y="2722973"/>
              <a:ext cx="320400" cy="54000"/>
            </a:xfrm>
            <a:prstGeom prst="rect">
              <a:avLst/>
            </a:prstGeom>
            <a:solidFill>
              <a:srgbClr val="E4E8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 name="Textplatzhalter 2">
            <a:extLst>
              <a:ext uri="{FF2B5EF4-FFF2-40B4-BE49-F238E27FC236}">
                <a16:creationId xmlns:a16="http://schemas.microsoft.com/office/drawing/2014/main" id="{7EEA5F0B-CF73-4F7A-A749-9BF1947015FF}"/>
              </a:ext>
            </a:extLst>
          </p:cNvPr>
          <p:cNvSpPr>
            <a:spLocks noGrp="1"/>
          </p:cNvSpPr>
          <p:nvPr>
            <p:ph type="body" sz="quarter" idx="13"/>
          </p:nvPr>
        </p:nvSpPr>
        <p:spPr>
          <a:xfrm>
            <a:off x="0" y="965606"/>
            <a:ext cx="4572000" cy="3374095"/>
          </a:xfrm>
          <a:blipFill dpi="0" rotWithShape="1">
            <a:blip r:embed="rId7"/>
            <a:srcRect/>
            <a:stretch>
              <a:fillRect/>
            </a:stretch>
          </a:blipFill>
        </p:spPr>
        <p:txBody>
          <a:bodyPr/>
          <a:lstStyle/>
          <a:p>
            <a:endParaRPr lang="de-DE" dirty="0"/>
          </a:p>
        </p:txBody>
      </p:sp>
      <p:sp>
        <p:nvSpPr>
          <p:cNvPr id="4" name="Untertitel 3">
            <a:extLst>
              <a:ext uri="{FF2B5EF4-FFF2-40B4-BE49-F238E27FC236}">
                <a16:creationId xmlns:a16="http://schemas.microsoft.com/office/drawing/2014/main" id="{750CAEC8-A056-426F-BC14-69BE9512E967}"/>
              </a:ext>
            </a:extLst>
          </p:cNvPr>
          <p:cNvSpPr>
            <a:spLocks noGrp="1"/>
          </p:cNvSpPr>
          <p:nvPr>
            <p:ph type="subTitle" idx="1"/>
          </p:nvPr>
        </p:nvSpPr>
        <p:spPr>
          <a:xfrm>
            <a:off x="492552" y="2594850"/>
            <a:ext cx="2334086" cy="492787"/>
          </a:xfrm>
        </p:spPr>
        <p:txBody>
          <a:bodyPr/>
          <a:lstStyle/>
          <a:p>
            <a:r>
              <a:rPr lang="de-DE" sz="1800" dirty="0"/>
              <a:t>Bürger*inneninformation</a:t>
            </a:r>
            <a:br>
              <a:rPr lang="de-DE" sz="1800" dirty="0"/>
            </a:br>
            <a:r>
              <a:rPr lang="de-DE" sz="1800" dirty="0"/>
              <a:t>03.04.2023</a:t>
            </a:r>
          </a:p>
        </p:txBody>
      </p:sp>
      <p:sp>
        <p:nvSpPr>
          <p:cNvPr id="5" name="Textplatzhalter 4">
            <a:extLst>
              <a:ext uri="{FF2B5EF4-FFF2-40B4-BE49-F238E27FC236}">
                <a16:creationId xmlns:a16="http://schemas.microsoft.com/office/drawing/2014/main" id="{759C2357-DC2C-4B6A-AE2F-86FC501BDA16}"/>
              </a:ext>
            </a:extLst>
          </p:cNvPr>
          <p:cNvSpPr>
            <a:spLocks noGrp="1"/>
          </p:cNvSpPr>
          <p:nvPr>
            <p:ph type="body" sz="quarter" idx="11"/>
          </p:nvPr>
        </p:nvSpPr>
        <p:spPr>
          <a:xfrm>
            <a:off x="489720" y="1075334"/>
            <a:ext cx="4303953" cy="1519515"/>
          </a:xfrm>
        </p:spPr>
        <p:txBody>
          <a:bodyPr/>
          <a:lstStyle/>
          <a:p>
            <a:endParaRPr lang="de-DE" dirty="0"/>
          </a:p>
          <a:p>
            <a:r>
              <a:rPr lang="de-DE" dirty="0"/>
              <a:t>Endausbau</a:t>
            </a:r>
          </a:p>
          <a:p>
            <a:r>
              <a:rPr lang="de-DE" dirty="0"/>
              <a:t>Urbanstraße</a:t>
            </a:r>
          </a:p>
        </p:txBody>
      </p:sp>
    </p:spTree>
    <p:extLst>
      <p:ext uri="{BB962C8B-B14F-4D97-AF65-F5344CB8AC3E}">
        <p14:creationId xmlns:p14="http://schemas.microsoft.com/office/powerpoint/2010/main" val="2676368609"/>
      </p:ext>
    </p:extLst>
  </p:cSld>
  <p:clrMapOvr>
    <a:masterClrMapping/>
  </p:clrMapOvr>
  <mc:AlternateContent xmlns:mc="http://schemas.openxmlformats.org/markup-compatibility/2006" xmlns:p14="http://schemas.microsoft.com/office/powerpoint/2010/main">
    <mc:Choice Requires="p14">
      <p:transition spd="slow" p14:dur="2000" advTm="9410"/>
    </mc:Choice>
    <mc:Fallback xmlns="">
      <p:transition spd="slow" advTm="9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1818">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8115DD67-7219-4D70-B5BB-AE409420FC79}"/>
              </a:ext>
            </a:extLst>
          </p:cNvPr>
          <p:cNvSpPr>
            <a:spLocks noGrp="1"/>
          </p:cNvSpPr>
          <p:nvPr>
            <p:ph type="ftr" sz="quarter" idx="3"/>
          </p:nvPr>
        </p:nvSpPr>
        <p:spPr/>
        <p:txBody>
          <a:bodyPr/>
          <a:lstStyle/>
          <a:p>
            <a:r>
              <a:rPr lang="de-DE"/>
              <a:t>Fachbereich Stadtentwicklung, -planung und Mobilitätsinfrastruktur </a:t>
            </a:r>
            <a:endParaRPr lang="de-DE" dirty="0"/>
          </a:p>
        </p:txBody>
      </p:sp>
      <p:sp>
        <p:nvSpPr>
          <p:cNvPr id="7" name="Textplatzhalter 2">
            <a:extLst>
              <a:ext uri="{FF2B5EF4-FFF2-40B4-BE49-F238E27FC236}">
                <a16:creationId xmlns:a16="http://schemas.microsoft.com/office/drawing/2014/main" id="{552C1CF1-9DD6-47D0-ACF6-4BC56EE9FF38}"/>
              </a:ext>
            </a:extLst>
          </p:cNvPr>
          <p:cNvSpPr>
            <a:spLocks noGrp="1"/>
          </p:cNvSpPr>
          <p:nvPr>
            <p:ph type="body" sz="quarter" idx="21"/>
          </p:nvPr>
        </p:nvSpPr>
        <p:spPr>
          <a:xfrm>
            <a:off x="250825" y="663352"/>
            <a:ext cx="8629308" cy="403994"/>
          </a:xfrm>
        </p:spPr>
        <p:txBody>
          <a:bodyPr/>
          <a:lstStyle/>
          <a:p>
            <a:r>
              <a:rPr lang="de-DE" sz="2800" dirty="0"/>
              <a:t>Ausführungsplanung – Schnitt A-A</a:t>
            </a:r>
            <a:endParaRPr lang="de-DE" dirty="0"/>
          </a:p>
          <a:p>
            <a:endParaRPr lang="de-DE" dirty="0"/>
          </a:p>
        </p:txBody>
      </p:sp>
      <p:sp>
        <p:nvSpPr>
          <p:cNvPr id="11" name="Textplatzhalter 1">
            <a:extLst>
              <a:ext uri="{FF2B5EF4-FFF2-40B4-BE49-F238E27FC236}">
                <a16:creationId xmlns:a16="http://schemas.microsoft.com/office/drawing/2014/main" id="{51EA288C-82BE-44CA-9F7E-F3748AEFE8F1}"/>
              </a:ext>
            </a:extLst>
          </p:cNvPr>
          <p:cNvSpPr>
            <a:spLocks noGrp="1"/>
          </p:cNvSpPr>
          <p:nvPr>
            <p:ph type="body" sz="quarter" idx="11"/>
          </p:nvPr>
        </p:nvSpPr>
        <p:spPr>
          <a:xfrm>
            <a:off x="250825" y="189460"/>
            <a:ext cx="8642350" cy="411865"/>
          </a:xfrm>
        </p:spPr>
        <p:txBody>
          <a:bodyPr/>
          <a:lstStyle/>
          <a:p>
            <a:r>
              <a:rPr lang="de-DE" sz="2800" dirty="0">
                <a:solidFill>
                  <a:srgbClr val="E5C500"/>
                </a:solidFill>
              </a:rPr>
              <a:t>Endausbau Urbanstraße</a:t>
            </a:r>
            <a:r>
              <a:rPr lang="de-DE" sz="2800" dirty="0">
                <a:solidFill>
                  <a:srgbClr val="6E9BD2"/>
                </a:solidFill>
              </a:rPr>
              <a:t> </a:t>
            </a:r>
          </a:p>
        </p:txBody>
      </p:sp>
      <p:pic>
        <p:nvPicPr>
          <p:cNvPr id="4" name="Grafik 3">
            <a:extLst>
              <a:ext uri="{FF2B5EF4-FFF2-40B4-BE49-F238E27FC236}">
                <a16:creationId xmlns:a16="http://schemas.microsoft.com/office/drawing/2014/main" id="{AED1C0BE-AB42-45F9-B5E0-7B9996E6686D}"/>
              </a:ext>
            </a:extLst>
          </p:cNvPr>
          <p:cNvPicPr>
            <a:picLocks noChangeAspect="1"/>
          </p:cNvPicPr>
          <p:nvPr/>
        </p:nvPicPr>
        <p:blipFill>
          <a:blip r:embed="rId4"/>
          <a:stretch>
            <a:fillRect/>
          </a:stretch>
        </p:blipFill>
        <p:spPr>
          <a:xfrm>
            <a:off x="352942" y="1461240"/>
            <a:ext cx="8418568" cy="3110760"/>
          </a:xfrm>
          <a:prstGeom prst="rect">
            <a:avLst/>
          </a:prstGeom>
          <a:ln w="9525">
            <a:solidFill>
              <a:schemeClr val="tx1"/>
            </a:solidFill>
          </a:ln>
        </p:spPr>
      </p:pic>
      <p:sp>
        <p:nvSpPr>
          <p:cNvPr id="2" name="Rechteck 1">
            <a:extLst>
              <a:ext uri="{FF2B5EF4-FFF2-40B4-BE49-F238E27FC236}">
                <a16:creationId xmlns:a16="http://schemas.microsoft.com/office/drawing/2014/main" id="{915848B3-BFEA-4F12-BAE3-E90EC39A0EDB}"/>
              </a:ext>
            </a:extLst>
          </p:cNvPr>
          <p:cNvSpPr/>
          <p:nvPr/>
        </p:nvSpPr>
        <p:spPr>
          <a:xfrm>
            <a:off x="7284098" y="2867608"/>
            <a:ext cx="1436914" cy="90818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feld 2">
            <a:extLst>
              <a:ext uri="{FF2B5EF4-FFF2-40B4-BE49-F238E27FC236}">
                <a16:creationId xmlns:a16="http://schemas.microsoft.com/office/drawing/2014/main" id="{567276E7-B093-46B4-AF0C-8C35244CBB21}"/>
              </a:ext>
            </a:extLst>
          </p:cNvPr>
          <p:cNvSpPr txBox="1"/>
          <p:nvPr/>
        </p:nvSpPr>
        <p:spPr>
          <a:xfrm>
            <a:off x="7563918" y="3701491"/>
            <a:ext cx="1266693" cy="738664"/>
          </a:xfrm>
          <a:prstGeom prst="rect">
            <a:avLst/>
          </a:prstGeom>
          <a:noFill/>
        </p:spPr>
        <p:txBody>
          <a:bodyPr wrap="none" rtlCol="0">
            <a:spAutoFit/>
          </a:bodyPr>
          <a:lstStyle/>
          <a:p>
            <a:r>
              <a:rPr lang="de-DE" sz="1400" dirty="0">
                <a:solidFill>
                  <a:srgbClr val="FF0000"/>
                </a:solidFill>
              </a:rPr>
              <a:t>Anpassung der</a:t>
            </a:r>
          </a:p>
          <a:p>
            <a:r>
              <a:rPr lang="de-DE" sz="1400" dirty="0">
                <a:solidFill>
                  <a:srgbClr val="FF0000"/>
                </a:solidFill>
              </a:rPr>
              <a:t>Tiefgaragen-</a:t>
            </a:r>
          </a:p>
          <a:p>
            <a:r>
              <a:rPr lang="de-DE" sz="1400" dirty="0">
                <a:solidFill>
                  <a:srgbClr val="FF0000"/>
                </a:solidFill>
              </a:rPr>
              <a:t>zufahrt</a:t>
            </a:r>
          </a:p>
        </p:txBody>
      </p:sp>
      <p:pic>
        <p:nvPicPr>
          <p:cNvPr id="8" name="Video 7">
            <a:hlinkClick r:id="" action="ppaction://media"/>
            <a:extLst>
              <a:ext uri="{FF2B5EF4-FFF2-40B4-BE49-F238E27FC236}">
                <a16:creationId xmlns:a16="http://schemas.microsoft.com/office/drawing/2014/main" id="{2B27127B-12EF-4A22-B081-EF377E9DACC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8978990" y="5019869"/>
            <a:ext cx="165009" cy="123757"/>
          </a:xfrm>
          <a:prstGeom prst="rect">
            <a:avLst/>
          </a:prstGeom>
        </p:spPr>
      </p:pic>
    </p:spTree>
    <p:extLst>
      <p:ext uri="{BB962C8B-B14F-4D97-AF65-F5344CB8AC3E}">
        <p14:creationId xmlns:p14="http://schemas.microsoft.com/office/powerpoint/2010/main" val="4168045188"/>
      </p:ext>
    </p:extLst>
  </p:cSld>
  <p:clrMapOvr>
    <a:masterClrMapping/>
  </p:clrMapOvr>
  <mc:AlternateContent xmlns:mc="http://schemas.openxmlformats.org/markup-compatibility/2006" xmlns:p14="http://schemas.microsoft.com/office/powerpoint/2010/main">
    <mc:Choice Requires="p14">
      <p:transition spd="slow" p14:dur="2000" advTm="26801"/>
    </mc:Choice>
    <mc:Fallback xmlns="">
      <p:transition spd="slow" advTm="26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8115DD67-7219-4D70-B5BB-AE409420FC79}"/>
              </a:ext>
            </a:extLst>
          </p:cNvPr>
          <p:cNvSpPr>
            <a:spLocks noGrp="1"/>
          </p:cNvSpPr>
          <p:nvPr>
            <p:ph type="ftr" sz="quarter" idx="3"/>
          </p:nvPr>
        </p:nvSpPr>
        <p:spPr/>
        <p:txBody>
          <a:bodyPr/>
          <a:lstStyle/>
          <a:p>
            <a:r>
              <a:rPr lang="de-DE" dirty="0"/>
              <a:t>Fachbereich Stadtentwicklung, -planung und Mobilitätsinfrastruktur </a:t>
            </a:r>
          </a:p>
        </p:txBody>
      </p:sp>
      <p:sp>
        <p:nvSpPr>
          <p:cNvPr id="7" name="Textplatzhalter 2">
            <a:extLst>
              <a:ext uri="{FF2B5EF4-FFF2-40B4-BE49-F238E27FC236}">
                <a16:creationId xmlns:a16="http://schemas.microsoft.com/office/drawing/2014/main" id="{552C1CF1-9DD6-47D0-ACF6-4BC56EE9FF38}"/>
              </a:ext>
            </a:extLst>
          </p:cNvPr>
          <p:cNvSpPr>
            <a:spLocks noGrp="1"/>
          </p:cNvSpPr>
          <p:nvPr>
            <p:ph type="body" sz="quarter" idx="21"/>
          </p:nvPr>
        </p:nvSpPr>
        <p:spPr>
          <a:xfrm>
            <a:off x="250825" y="663352"/>
            <a:ext cx="8629308" cy="403994"/>
          </a:xfrm>
        </p:spPr>
        <p:txBody>
          <a:bodyPr/>
          <a:lstStyle/>
          <a:p>
            <a:r>
              <a:rPr lang="de-DE" sz="2800" dirty="0"/>
              <a:t>Ausführungsplanung – Schnitt B-B</a:t>
            </a:r>
            <a:endParaRPr lang="de-DE" dirty="0"/>
          </a:p>
          <a:p>
            <a:endParaRPr lang="de-DE" dirty="0"/>
          </a:p>
        </p:txBody>
      </p:sp>
      <p:sp>
        <p:nvSpPr>
          <p:cNvPr id="11" name="Textplatzhalter 1">
            <a:extLst>
              <a:ext uri="{FF2B5EF4-FFF2-40B4-BE49-F238E27FC236}">
                <a16:creationId xmlns:a16="http://schemas.microsoft.com/office/drawing/2014/main" id="{51EA288C-82BE-44CA-9F7E-F3748AEFE8F1}"/>
              </a:ext>
            </a:extLst>
          </p:cNvPr>
          <p:cNvSpPr>
            <a:spLocks noGrp="1"/>
          </p:cNvSpPr>
          <p:nvPr>
            <p:ph type="body" sz="quarter" idx="11"/>
          </p:nvPr>
        </p:nvSpPr>
        <p:spPr>
          <a:xfrm>
            <a:off x="250825" y="189460"/>
            <a:ext cx="8642350" cy="411865"/>
          </a:xfrm>
        </p:spPr>
        <p:txBody>
          <a:bodyPr/>
          <a:lstStyle/>
          <a:p>
            <a:r>
              <a:rPr lang="de-DE" sz="2800" dirty="0">
                <a:solidFill>
                  <a:srgbClr val="E5C500"/>
                </a:solidFill>
              </a:rPr>
              <a:t>Endausbau Urbanstraße</a:t>
            </a:r>
            <a:r>
              <a:rPr lang="de-DE" sz="2800" dirty="0">
                <a:solidFill>
                  <a:srgbClr val="6E9BD2"/>
                </a:solidFill>
              </a:rPr>
              <a:t> </a:t>
            </a:r>
          </a:p>
        </p:txBody>
      </p:sp>
      <p:pic>
        <p:nvPicPr>
          <p:cNvPr id="4" name="Grafik 3">
            <a:extLst>
              <a:ext uri="{FF2B5EF4-FFF2-40B4-BE49-F238E27FC236}">
                <a16:creationId xmlns:a16="http://schemas.microsoft.com/office/drawing/2014/main" id="{AED1C0BE-AB42-45F9-B5E0-7B9996E6686D}"/>
              </a:ext>
            </a:extLst>
          </p:cNvPr>
          <p:cNvPicPr>
            <a:picLocks noChangeAspect="1"/>
          </p:cNvPicPr>
          <p:nvPr/>
        </p:nvPicPr>
        <p:blipFill>
          <a:blip r:embed="rId4"/>
          <a:stretch>
            <a:fillRect/>
          </a:stretch>
        </p:blipFill>
        <p:spPr>
          <a:xfrm>
            <a:off x="250825" y="1461240"/>
            <a:ext cx="6553045" cy="3110760"/>
          </a:xfrm>
          <a:prstGeom prst="rect">
            <a:avLst/>
          </a:prstGeom>
          <a:ln w="9525">
            <a:solidFill>
              <a:schemeClr val="tx1"/>
            </a:solidFill>
          </a:ln>
        </p:spPr>
      </p:pic>
      <p:sp>
        <p:nvSpPr>
          <p:cNvPr id="6" name="Rechteck 5">
            <a:extLst>
              <a:ext uri="{FF2B5EF4-FFF2-40B4-BE49-F238E27FC236}">
                <a16:creationId xmlns:a16="http://schemas.microsoft.com/office/drawing/2014/main" id="{9E6068E5-0CB3-4D87-99BE-C3EE4FF7B765}"/>
              </a:ext>
            </a:extLst>
          </p:cNvPr>
          <p:cNvSpPr/>
          <p:nvPr/>
        </p:nvSpPr>
        <p:spPr>
          <a:xfrm>
            <a:off x="4116617" y="3044297"/>
            <a:ext cx="1436914" cy="90818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a:extLst>
              <a:ext uri="{FF2B5EF4-FFF2-40B4-BE49-F238E27FC236}">
                <a16:creationId xmlns:a16="http://schemas.microsoft.com/office/drawing/2014/main" id="{1FAA1D2F-E54E-44D3-B040-F060A1C02488}"/>
              </a:ext>
            </a:extLst>
          </p:cNvPr>
          <p:cNvSpPr txBox="1"/>
          <p:nvPr/>
        </p:nvSpPr>
        <p:spPr>
          <a:xfrm>
            <a:off x="4054836" y="3892907"/>
            <a:ext cx="986809" cy="307777"/>
          </a:xfrm>
          <a:prstGeom prst="rect">
            <a:avLst/>
          </a:prstGeom>
          <a:noFill/>
        </p:spPr>
        <p:txBody>
          <a:bodyPr wrap="none" rtlCol="0">
            <a:spAutoFit/>
          </a:bodyPr>
          <a:lstStyle/>
          <a:p>
            <a:r>
              <a:rPr lang="de-DE" sz="1400" dirty="0">
                <a:solidFill>
                  <a:srgbClr val="FF0000"/>
                </a:solidFill>
              </a:rPr>
              <a:t>Asphaltkeil</a:t>
            </a:r>
          </a:p>
        </p:txBody>
      </p:sp>
      <p:pic>
        <p:nvPicPr>
          <p:cNvPr id="3" name="Video 2">
            <a:hlinkClick r:id="" action="ppaction://media"/>
            <a:extLst>
              <a:ext uri="{FF2B5EF4-FFF2-40B4-BE49-F238E27FC236}">
                <a16:creationId xmlns:a16="http://schemas.microsoft.com/office/drawing/2014/main" id="{749A427C-E398-4CE6-AD6C-7F4F96BFB7D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8994710" y="5031532"/>
            <a:ext cx="149290" cy="111968"/>
          </a:xfrm>
          <a:prstGeom prst="rect">
            <a:avLst/>
          </a:prstGeom>
        </p:spPr>
      </p:pic>
    </p:spTree>
    <p:extLst>
      <p:ext uri="{BB962C8B-B14F-4D97-AF65-F5344CB8AC3E}">
        <p14:creationId xmlns:p14="http://schemas.microsoft.com/office/powerpoint/2010/main" val="64029705"/>
      </p:ext>
    </p:extLst>
  </p:cSld>
  <p:clrMapOvr>
    <a:masterClrMapping/>
  </p:clrMapOvr>
  <mc:AlternateContent xmlns:mc="http://schemas.openxmlformats.org/markup-compatibility/2006" xmlns:p14="http://schemas.microsoft.com/office/powerpoint/2010/main">
    <mc:Choice Requires="p14">
      <p:transition spd="slow" p14:dur="2000" advTm="26549"/>
    </mc:Choice>
    <mc:Fallback xmlns="">
      <p:transition spd="slow" advTm="26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E8CD632D-CC02-4ECE-A489-EE35CF4757D1}"/>
              </a:ext>
            </a:extLst>
          </p:cNvPr>
          <p:cNvSpPr>
            <a:spLocks noGrp="1"/>
          </p:cNvSpPr>
          <p:nvPr>
            <p:ph type="ftr" sz="quarter" idx="3"/>
          </p:nvPr>
        </p:nvSpPr>
        <p:spPr/>
        <p:txBody>
          <a:bodyPr/>
          <a:lstStyle/>
          <a:p>
            <a:r>
              <a:rPr lang="de-DE"/>
              <a:t>Fachbereich Stadtentwicklung, -planung und Mobilitätsinfrastruktur </a:t>
            </a:r>
            <a:endParaRPr lang="de-DE" dirty="0"/>
          </a:p>
        </p:txBody>
      </p:sp>
      <p:sp>
        <p:nvSpPr>
          <p:cNvPr id="6" name="Textplatzhalter 1">
            <a:extLst>
              <a:ext uri="{FF2B5EF4-FFF2-40B4-BE49-F238E27FC236}">
                <a16:creationId xmlns:a16="http://schemas.microsoft.com/office/drawing/2014/main" id="{12990B3E-8198-43B7-8D55-646CA3134441}"/>
              </a:ext>
            </a:extLst>
          </p:cNvPr>
          <p:cNvSpPr>
            <a:spLocks noGrp="1"/>
          </p:cNvSpPr>
          <p:nvPr>
            <p:ph type="body" sz="quarter" idx="11"/>
          </p:nvPr>
        </p:nvSpPr>
        <p:spPr>
          <a:xfrm>
            <a:off x="250825" y="189460"/>
            <a:ext cx="8642350" cy="411865"/>
          </a:xfrm>
        </p:spPr>
        <p:txBody>
          <a:bodyPr/>
          <a:lstStyle/>
          <a:p>
            <a:r>
              <a:rPr lang="de-DE" sz="2800" dirty="0">
                <a:solidFill>
                  <a:srgbClr val="E5C500"/>
                </a:solidFill>
              </a:rPr>
              <a:t>Endausbau Urbanstraße </a:t>
            </a:r>
          </a:p>
          <a:p>
            <a:r>
              <a:rPr lang="de-DE" sz="2800" dirty="0">
                <a:solidFill>
                  <a:srgbClr val="E5C500"/>
                </a:solidFill>
              </a:rPr>
              <a:t> </a:t>
            </a:r>
          </a:p>
        </p:txBody>
      </p:sp>
      <p:sp>
        <p:nvSpPr>
          <p:cNvPr id="7" name="Textplatzhalter 2">
            <a:extLst>
              <a:ext uri="{FF2B5EF4-FFF2-40B4-BE49-F238E27FC236}">
                <a16:creationId xmlns:a16="http://schemas.microsoft.com/office/drawing/2014/main" id="{27507A98-DF85-4866-A592-69FD9BDC416F}"/>
              </a:ext>
            </a:extLst>
          </p:cNvPr>
          <p:cNvSpPr>
            <a:spLocks noGrp="1"/>
          </p:cNvSpPr>
          <p:nvPr>
            <p:ph type="body" sz="quarter" idx="21"/>
          </p:nvPr>
        </p:nvSpPr>
        <p:spPr>
          <a:xfrm>
            <a:off x="250825" y="663352"/>
            <a:ext cx="8629308" cy="403994"/>
          </a:xfrm>
        </p:spPr>
        <p:txBody>
          <a:bodyPr/>
          <a:lstStyle/>
          <a:p>
            <a:r>
              <a:rPr lang="de-DE" sz="2800" dirty="0"/>
              <a:t>Barrierefreiheit im</a:t>
            </a:r>
            <a:br>
              <a:rPr lang="de-DE" sz="2800" dirty="0"/>
            </a:br>
            <a:r>
              <a:rPr lang="de-DE" sz="2800" dirty="0"/>
              <a:t>Einmündungsbereich</a:t>
            </a:r>
            <a:endParaRPr lang="de-DE" dirty="0"/>
          </a:p>
        </p:txBody>
      </p:sp>
      <p:sp>
        <p:nvSpPr>
          <p:cNvPr id="9" name="Rechteck 8">
            <a:extLst>
              <a:ext uri="{FF2B5EF4-FFF2-40B4-BE49-F238E27FC236}">
                <a16:creationId xmlns:a16="http://schemas.microsoft.com/office/drawing/2014/main" id="{D9F6052E-76F0-40FA-9D65-76E059A877C5}"/>
              </a:ext>
            </a:extLst>
          </p:cNvPr>
          <p:cNvSpPr/>
          <p:nvPr/>
        </p:nvSpPr>
        <p:spPr>
          <a:xfrm>
            <a:off x="261018" y="1752600"/>
            <a:ext cx="5371941" cy="3028976"/>
          </a:xfrm>
          <a:prstGeom prst="rect">
            <a:avLst/>
          </a:prstGeom>
        </p:spPr>
        <p:txBody>
          <a:bodyPr wrap="square" lIns="36000" tIns="0" bIns="0" numCol="1"/>
          <a:lstStyle/>
          <a:p>
            <a:pPr defTabSz="685783">
              <a:lnSpc>
                <a:spcPct val="130000"/>
              </a:lnSpc>
              <a:spcBef>
                <a:spcPts val="751"/>
              </a:spcBef>
            </a:pPr>
            <a:r>
              <a:rPr lang="de-DE" dirty="0">
                <a:latin typeface="Arial Narrow" panose="020B0604020202020204" pitchFamily="34" charset="0"/>
              </a:rPr>
              <a:t>Nach den aktuell gültigen Standards in Aachen</a:t>
            </a:r>
          </a:p>
        </p:txBody>
      </p:sp>
      <p:pic>
        <p:nvPicPr>
          <p:cNvPr id="10" name="Grafik 9" descr="Regelpläne Taktiles Leitsystem Teilsammlung Jan2020.pdf - Adobe Acrobat Reader 2017">
            <a:extLst>
              <a:ext uri="{FF2B5EF4-FFF2-40B4-BE49-F238E27FC236}">
                <a16:creationId xmlns:a16="http://schemas.microsoft.com/office/drawing/2014/main" id="{2DB68EBD-5EFD-41E0-B6A7-246C4D0915E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027" r="29983"/>
          <a:stretch/>
        </p:blipFill>
        <p:spPr>
          <a:xfrm>
            <a:off x="4572000" y="268288"/>
            <a:ext cx="3208746" cy="4513288"/>
          </a:xfrm>
          <a:prstGeom prst="rect">
            <a:avLst/>
          </a:prstGeom>
        </p:spPr>
      </p:pic>
      <p:pic>
        <p:nvPicPr>
          <p:cNvPr id="2" name="Video 1">
            <a:hlinkClick r:id="" action="ppaction://media"/>
            <a:extLst>
              <a:ext uri="{FF2B5EF4-FFF2-40B4-BE49-F238E27FC236}">
                <a16:creationId xmlns:a16="http://schemas.microsoft.com/office/drawing/2014/main" id="{DCCD753E-1DEF-4BE5-9531-416D55695AD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8988490" y="5026867"/>
            <a:ext cx="155510" cy="116633"/>
          </a:xfrm>
          <a:prstGeom prst="rect">
            <a:avLst/>
          </a:prstGeom>
        </p:spPr>
      </p:pic>
    </p:spTree>
    <p:extLst>
      <p:ext uri="{BB962C8B-B14F-4D97-AF65-F5344CB8AC3E}">
        <p14:creationId xmlns:p14="http://schemas.microsoft.com/office/powerpoint/2010/main" val="3048479137"/>
      </p:ext>
    </p:extLst>
  </p:cSld>
  <p:clrMapOvr>
    <a:masterClrMapping/>
  </p:clrMapOvr>
  <mc:AlternateContent xmlns:mc="http://schemas.openxmlformats.org/markup-compatibility/2006" xmlns:p14="http://schemas.microsoft.com/office/powerpoint/2010/main">
    <mc:Choice Requires="p14">
      <p:transition spd="slow" p14:dur="2000" advTm="10206"/>
    </mc:Choice>
    <mc:Fallback xmlns="">
      <p:transition spd="slow" advTm="10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E8CD632D-CC02-4ECE-A489-EE35CF4757D1}"/>
              </a:ext>
            </a:extLst>
          </p:cNvPr>
          <p:cNvSpPr>
            <a:spLocks noGrp="1"/>
          </p:cNvSpPr>
          <p:nvPr>
            <p:ph type="ftr" sz="quarter" idx="3"/>
          </p:nvPr>
        </p:nvSpPr>
        <p:spPr/>
        <p:txBody>
          <a:bodyPr/>
          <a:lstStyle/>
          <a:p>
            <a:r>
              <a:rPr lang="de-DE"/>
              <a:t>Fachbereich Stadtentwicklung, -planung und Mobilitätsinfrastruktur </a:t>
            </a:r>
            <a:endParaRPr lang="de-DE" dirty="0"/>
          </a:p>
        </p:txBody>
      </p:sp>
      <p:sp>
        <p:nvSpPr>
          <p:cNvPr id="6" name="Textplatzhalter 1">
            <a:extLst>
              <a:ext uri="{FF2B5EF4-FFF2-40B4-BE49-F238E27FC236}">
                <a16:creationId xmlns:a16="http://schemas.microsoft.com/office/drawing/2014/main" id="{12990B3E-8198-43B7-8D55-646CA3134441}"/>
              </a:ext>
            </a:extLst>
          </p:cNvPr>
          <p:cNvSpPr>
            <a:spLocks noGrp="1"/>
          </p:cNvSpPr>
          <p:nvPr>
            <p:ph type="body" sz="quarter" idx="11"/>
          </p:nvPr>
        </p:nvSpPr>
        <p:spPr>
          <a:xfrm>
            <a:off x="250825" y="189460"/>
            <a:ext cx="8642350" cy="411865"/>
          </a:xfrm>
        </p:spPr>
        <p:txBody>
          <a:bodyPr/>
          <a:lstStyle/>
          <a:p>
            <a:r>
              <a:rPr lang="de-DE" sz="2800" dirty="0">
                <a:solidFill>
                  <a:srgbClr val="E5C500"/>
                </a:solidFill>
              </a:rPr>
              <a:t>Endausbau Urbanstraße </a:t>
            </a:r>
          </a:p>
          <a:p>
            <a:r>
              <a:rPr lang="de-DE" sz="2800" dirty="0">
                <a:solidFill>
                  <a:srgbClr val="E5C500"/>
                </a:solidFill>
              </a:rPr>
              <a:t> </a:t>
            </a:r>
          </a:p>
        </p:txBody>
      </p:sp>
      <p:sp>
        <p:nvSpPr>
          <p:cNvPr id="7" name="Textplatzhalter 2">
            <a:extLst>
              <a:ext uri="{FF2B5EF4-FFF2-40B4-BE49-F238E27FC236}">
                <a16:creationId xmlns:a16="http://schemas.microsoft.com/office/drawing/2014/main" id="{27507A98-DF85-4866-A592-69FD9BDC416F}"/>
              </a:ext>
            </a:extLst>
          </p:cNvPr>
          <p:cNvSpPr>
            <a:spLocks noGrp="1"/>
          </p:cNvSpPr>
          <p:nvPr>
            <p:ph type="body" sz="quarter" idx="21"/>
          </p:nvPr>
        </p:nvSpPr>
        <p:spPr>
          <a:xfrm>
            <a:off x="250825" y="663352"/>
            <a:ext cx="8629308" cy="403994"/>
          </a:xfrm>
        </p:spPr>
        <p:txBody>
          <a:bodyPr/>
          <a:lstStyle/>
          <a:p>
            <a:r>
              <a:rPr lang="de-DE" sz="2800" dirty="0"/>
              <a:t>Materialwahl</a:t>
            </a:r>
            <a:endParaRPr lang="de-DE" dirty="0"/>
          </a:p>
          <a:p>
            <a:endParaRPr lang="de-DE" dirty="0"/>
          </a:p>
        </p:txBody>
      </p:sp>
      <p:sp>
        <p:nvSpPr>
          <p:cNvPr id="9" name="Rechteck 8">
            <a:extLst>
              <a:ext uri="{FF2B5EF4-FFF2-40B4-BE49-F238E27FC236}">
                <a16:creationId xmlns:a16="http://schemas.microsoft.com/office/drawing/2014/main" id="{D9F6052E-76F0-40FA-9D65-76E059A877C5}"/>
              </a:ext>
            </a:extLst>
          </p:cNvPr>
          <p:cNvSpPr/>
          <p:nvPr/>
        </p:nvSpPr>
        <p:spPr>
          <a:xfrm>
            <a:off x="255588" y="1339831"/>
            <a:ext cx="5026275" cy="3359377"/>
          </a:xfrm>
          <a:prstGeom prst="rect">
            <a:avLst/>
          </a:prstGeom>
        </p:spPr>
        <p:txBody>
          <a:bodyPr wrap="square" lIns="36000" tIns="0" bIns="0" numCol="1"/>
          <a:lstStyle/>
          <a:p>
            <a:pPr marL="171446" indent="-171446" defTabSz="685783">
              <a:lnSpc>
                <a:spcPct val="150000"/>
              </a:lnSpc>
              <a:spcBef>
                <a:spcPts val="751"/>
              </a:spcBef>
              <a:buFont typeface="Arial" panose="020B0604020202020204" pitchFamily="34" charset="0"/>
              <a:buChar char="•"/>
            </a:pPr>
            <a:r>
              <a:rPr lang="de-DE" sz="1600" b="1" dirty="0">
                <a:latin typeface="Arial Narrow" panose="020B0604020202020204" pitchFamily="34" charset="0"/>
              </a:rPr>
              <a:t>Fahrbahn: </a:t>
            </a:r>
          </a:p>
          <a:p>
            <a:pPr marL="742950" lvl="1" indent="-285750" defTabSz="685783">
              <a:lnSpc>
                <a:spcPct val="150000"/>
              </a:lnSpc>
              <a:spcBef>
                <a:spcPts val="751"/>
              </a:spcBef>
              <a:buFont typeface="Symbol" panose="05050102010706020507" pitchFamily="18" charset="2"/>
              <a:buChar char="-"/>
            </a:pPr>
            <a:r>
              <a:rPr lang="de-DE" dirty="0">
                <a:latin typeface="Arial Narrow" panose="020B0604020202020204" pitchFamily="34" charset="0"/>
              </a:rPr>
              <a:t>Asphalt</a:t>
            </a:r>
          </a:p>
          <a:p>
            <a:pPr marL="171446" indent="-171446" defTabSz="685783">
              <a:lnSpc>
                <a:spcPct val="150000"/>
              </a:lnSpc>
              <a:spcBef>
                <a:spcPts val="751"/>
              </a:spcBef>
              <a:buFont typeface="Arial" panose="020B0604020202020204" pitchFamily="34" charset="0"/>
              <a:buChar char="•"/>
            </a:pPr>
            <a:r>
              <a:rPr lang="de-DE" sz="1600" b="1" dirty="0">
                <a:latin typeface="Arial Narrow" panose="020B0604020202020204" pitchFamily="34" charset="0"/>
              </a:rPr>
              <a:t>Gehweg: </a:t>
            </a:r>
          </a:p>
          <a:p>
            <a:pPr marL="742950" lvl="1" indent="-285750" defTabSz="685783">
              <a:lnSpc>
                <a:spcPct val="150000"/>
              </a:lnSpc>
              <a:spcBef>
                <a:spcPts val="751"/>
              </a:spcBef>
              <a:buFont typeface="Symbol" panose="05050102010706020507" pitchFamily="18" charset="2"/>
              <a:buChar char="-"/>
            </a:pPr>
            <a:r>
              <a:rPr lang="de-DE" dirty="0">
                <a:latin typeface="Arial Narrow" panose="020B0604020202020204" pitchFamily="34" charset="0"/>
              </a:rPr>
              <a:t>Betonplatten 30/30, grau, Längsverband</a:t>
            </a:r>
          </a:p>
          <a:p>
            <a:pPr marL="171446" indent="-171446" defTabSz="685783">
              <a:lnSpc>
                <a:spcPct val="150000"/>
              </a:lnSpc>
              <a:spcBef>
                <a:spcPts val="751"/>
              </a:spcBef>
              <a:buFont typeface="Arial" panose="020B0604020202020204" pitchFamily="34" charset="0"/>
              <a:buChar char="•"/>
            </a:pPr>
            <a:r>
              <a:rPr lang="de-DE" sz="1600" b="1" dirty="0">
                <a:latin typeface="Arial Narrow" panose="020B0604020202020204" pitchFamily="34" charset="0"/>
              </a:rPr>
              <a:t>Einfahrten</a:t>
            </a:r>
            <a:r>
              <a:rPr lang="de-DE" sz="1600" dirty="0">
                <a:latin typeface="Arial Narrow" panose="020B0604020202020204" pitchFamily="34" charset="0"/>
              </a:rPr>
              <a:t>: </a:t>
            </a:r>
          </a:p>
          <a:p>
            <a:pPr marL="742950" lvl="1" indent="-285750" defTabSz="685783">
              <a:lnSpc>
                <a:spcPct val="150000"/>
              </a:lnSpc>
              <a:spcBef>
                <a:spcPts val="751"/>
              </a:spcBef>
              <a:buFont typeface="Symbol" panose="05050102010706020507" pitchFamily="18" charset="2"/>
              <a:buChar char="-"/>
            </a:pPr>
            <a:r>
              <a:rPr lang="de-DE" dirty="0">
                <a:latin typeface="Arial Narrow" panose="020B0604020202020204" pitchFamily="34" charset="0"/>
              </a:rPr>
              <a:t>Betonsteinpflaster 10/20, grau, Ellbogenverband</a:t>
            </a:r>
          </a:p>
          <a:p>
            <a:pPr marL="742950" lvl="1" indent="-285750" defTabSz="685783">
              <a:lnSpc>
                <a:spcPct val="150000"/>
              </a:lnSpc>
              <a:spcBef>
                <a:spcPts val="751"/>
              </a:spcBef>
              <a:buFont typeface="Symbol" panose="05050102010706020507" pitchFamily="18" charset="2"/>
              <a:buChar char="-"/>
            </a:pPr>
            <a:r>
              <a:rPr lang="de-DE" dirty="0">
                <a:latin typeface="Arial Narrow" panose="020B0604020202020204" pitchFamily="34" charset="0"/>
              </a:rPr>
              <a:t>Schwellensteine Typ 45, grau</a:t>
            </a:r>
          </a:p>
          <a:p>
            <a:pPr defTabSz="685783">
              <a:lnSpc>
                <a:spcPct val="130000"/>
              </a:lnSpc>
              <a:spcBef>
                <a:spcPts val="751"/>
              </a:spcBef>
            </a:pPr>
            <a:endParaRPr lang="de-DE" sz="1600" dirty="0">
              <a:latin typeface="Arial Narrow" panose="020B0604020202020204" pitchFamily="34" charset="0"/>
            </a:endParaRPr>
          </a:p>
        </p:txBody>
      </p:sp>
      <p:sp>
        <p:nvSpPr>
          <p:cNvPr id="10" name="Textfeld 9">
            <a:extLst>
              <a:ext uri="{FF2B5EF4-FFF2-40B4-BE49-F238E27FC236}">
                <a16:creationId xmlns:a16="http://schemas.microsoft.com/office/drawing/2014/main" id="{18336455-4708-4450-9E72-05866138501B}"/>
              </a:ext>
            </a:extLst>
          </p:cNvPr>
          <p:cNvSpPr txBox="1"/>
          <p:nvPr/>
        </p:nvSpPr>
        <p:spPr>
          <a:xfrm>
            <a:off x="5733805" y="4521044"/>
            <a:ext cx="1622560" cy="246221"/>
          </a:xfrm>
          <a:prstGeom prst="rect">
            <a:avLst/>
          </a:prstGeom>
          <a:noFill/>
        </p:spPr>
        <p:txBody>
          <a:bodyPr wrap="none" rtlCol="0">
            <a:spAutoFit/>
          </a:bodyPr>
          <a:lstStyle/>
          <a:p>
            <a:r>
              <a:rPr lang="de-DE" sz="1000" dirty="0">
                <a:latin typeface="Arial Narrow" panose="020B0606020202030204" pitchFamily="34" charset="0"/>
              </a:rPr>
              <a:t>Lothringerstraße 2023, Aachen</a:t>
            </a:r>
          </a:p>
        </p:txBody>
      </p:sp>
      <p:pic>
        <p:nvPicPr>
          <p:cNvPr id="3" name="Grafik 2">
            <a:extLst>
              <a:ext uri="{FF2B5EF4-FFF2-40B4-BE49-F238E27FC236}">
                <a16:creationId xmlns:a16="http://schemas.microsoft.com/office/drawing/2014/main" id="{BE668885-35EF-4D0A-9D6F-0E75E2F11A70}"/>
              </a:ext>
            </a:extLst>
          </p:cNvPr>
          <p:cNvPicPr>
            <a:picLocks noChangeAspect="1"/>
          </p:cNvPicPr>
          <p:nvPr/>
        </p:nvPicPr>
        <p:blipFill>
          <a:blip r:embed="rId4"/>
          <a:stretch>
            <a:fillRect/>
          </a:stretch>
        </p:blipFill>
        <p:spPr>
          <a:xfrm rot="5400000">
            <a:off x="5403494" y="1549466"/>
            <a:ext cx="3396090" cy="2547068"/>
          </a:xfrm>
          <a:prstGeom prst="rect">
            <a:avLst/>
          </a:prstGeom>
          <a:ln>
            <a:solidFill>
              <a:schemeClr val="tx1"/>
            </a:solidFill>
          </a:ln>
        </p:spPr>
      </p:pic>
      <p:pic>
        <p:nvPicPr>
          <p:cNvPr id="2" name="Video 1">
            <a:hlinkClick r:id="" action="ppaction://media"/>
            <a:extLst>
              <a:ext uri="{FF2B5EF4-FFF2-40B4-BE49-F238E27FC236}">
                <a16:creationId xmlns:a16="http://schemas.microsoft.com/office/drawing/2014/main" id="{7D1BA328-6741-4AA2-9043-1D11ED8E373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8979158" y="5019869"/>
            <a:ext cx="164841" cy="123631"/>
          </a:xfrm>
          <a:prstGeom prst="rect">
            <a:avLst/>
          </a:prstGeom>
        </p:spPr>
      </p:pic>
    </p:spTree>
    <p:extLst>
      <p:ext uri="{BB962C8B-B14F-4D97-AF65-F5344CB8AC3E}">
        <p14:creationId xmlns:p14="http://schemas.microsoft.com/office/powerpoint/2010/main" val="3574261356"/>
      </p:ext>
    </p:extLst>
  </p:cSld>
  <p:clrMapOvr>
    <a:masterClrMapping/>
  </p:clrMapOvr>
  <mc:AlternateContent xmlns:mc="http://schemas.openxmlformats.org/markup-compatibility/2006" xmlns:p14="http://schemas.microsoft.com/office/powerpoint/2010/main">
    <mc:Choice Requires="p14">
      <p:transition spd="slow" p14:dur="2000" advTm="25797"/>
    </mc:Choice>
    <mc:Fallback xmlns="">
      <p:transition spd="slow" advTm="25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09A335EB-9B0F-49E2-B74F-7A6959B58D0E}"/>
              </a:ext>
            </a:extLst>
          </p:cNvPr>
          <p:cNvSpPr>
            <a:spLocks noGrp="1"/>
          </p:cNvSpPr>
          <p:nvPr>
            <p:ph type="body" sz="quarter" idx="12"/>
          </p:nvPr>
        </p:nvSpPr>
        <p:spPr>
          <a:xfrm>
            <a:off x="482600" y="849238"/>
            <a:ext cx="4175563" cy="929391"/>
          </a:xfrm>
        </p:spPr>
        <p:txBody>
          <a:bodyPr/>
          <a:lstStyle/>
          <a:p>
            <a:r>
              <a:rPr lang="de-DE" dirty="0"/>
              <a:t>Anliegerbeiträge</a:t>
            </a:r>
          </a:p>
        </p:txBody>
      </p:sp>
      <p:sp>
        <p:nvSpPr>
          <p:cNvPr id="4" name="Textplatzhalter 3">
            <a:extLst>
              <a:ext uri="{FF2B5EF4-FFF2-40B4-BE49-F238E27FC236}">
                <a16:creationId xmlns:a16="http://schemas.microsoft.com/office/drawing/2014/main" id="{57A8C2FA-146C-42D4-A499-A13F7304BC81}"/>
              </a:ext>
            </a:extLst>
          </p:cNvPr>
          <p:cNvSpPr>
            <a:spLocks noGrp="1"/>
          </p:cNvSpPr>
          <p:nvPr>
            <p:ph type="body" sz="quarter" idx="11"/>
          </p:nvPr>
        </p:nvSpPr>
        <p:spPr>
          <a:xfrm>
            <a:off x="482601" y="400164"/>
            <a:ext cx="5337628" cy="314705"/>
          </a:xfrm>
        </p:spPr>
        <p:txBody>
          <a:bodyPr/>
          <a:lstStyle/>
          <a:p>
            <a:r>
              <a:rPr lang="de-DE" dirty="0"/>
              <a:t>Endausbau Urbanstraße</a:t>
            </a:r>
          </a:p>
        </p:txBody>
      </p:sp>
      <p:sp>
        <p:nvSpPr>
          <p:cNvPr id="5" name="Fußzeilenplatzhalter 4">
            <a:extLst>
              <a:ext uri="{FF2B5EF4-FFF2-40B4-BE49-F238E27FC236}">
                <a16:creationId xmlns:a16="http://schemas.microsoft.com/office/drawing/2014/main" id="{9B816D75-FC97-404D-8EAC-AF61FF945898}"/>
              </a:ext>
            </a:extLst>
          </p:cNvPr>
          <p:cNvSpPr>
            <a:spLocks noGrp="1"/>
          </p:cNvSpPr>
          <p:nvPr>
            <p:ph type="ftr" sz="quarter" idx="3"/>
          </p:nvPr>
        </p:nvSpPr>
        <p:spPr/>
        <p:txBody>
          <a:bodyPr/>
          <a:lstStyle/>
          <a:p>
            <a:r>
              <a:rPr lang="de-DE"/>
              <a:t>Fachbereich Stadtentwicklung, -planung und Mobilitätsinfrastruktur </a:t>
            </a:r>
            <a:endParaRPr lang="de-DE" dirty="0"/>
          </a:p>
        </p:txBody>
      </p:sp>
      <p:pic>
        <p:nvPicPr>
          <p:cNvPr id="2" name="Video 1">
            <a:hlinkClick r:id="" action="ppaction://media"/>
            <a:extLst>
              <a:ext uri="{FF2B5EF4-FFF2-40B4-BE49-F238E27FC236}">
                <a16:creationId xmlns:a16="http://schemas.microsoft.com/office/drawing/2014/main" id="{BF660F35-47A4-48D0-91C8-6FD4F016354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8988490" y="5026867"/>
            <a:ext cx="155510" cy="116633"/>
          </a:xfrm>
          <a:prstGeom prst="rect">
            <a:avLst/>
          </a:prstGeom>
        </p:spPr>
      </p:pic>
    </p:spTree>
    <p:extLst>
      <p:ext uri="{BB962C8B-B14F-4D97-AF65-F5344CB8AC3E}">
        <p14:creationId xmlns:p14="http://schemas.microsoft.com/office/powerpoint/2010/main" val="4009211638"/>
      </p:ext>
    </p:extLst>
  </p:cSld>
  <p:clrMapOvr>
    <a:masterClrMapping/>
  </p:clrMapOvr>
  <mc:AlternateContent xmlns:mc="http://schemas.openxmlformats.org/markup-compatibility/2006" xmlns:p14="http://schemas.microsoft.com/office/powerpoint/2010/main">
    <mc:Choice Requires="p14">
      <p:transition spd="slow" p14:dur="2000" advTm="4359"/>
    </mc:Choice>
    <mc:Fallback xmlns="">
      <p:transition spd="slow" advTm="4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E8CD632D-CC02-4ECE-A489-EE35CF4757D1}"/>
              </a:ext>
            </a:extLst>
          </p:cNvPr>
          <p:cNvSpPr>
            <a:spLocks noGrp="1"/>
          </p:cNvSpPr>
          <p:nvPr>
            <p:ph type="ftr" sz="quarter" idx="3"/>
          </p:nvPr>
        </p:nvSpPr>
        <p:spPr/>
        <p:txBody>
          <a:bodyPr/>
          <a:lstStyle/>
          <a:p>
            <a:r>
              <a:rPr lang="de-DE"/>
              <a:t>Fachbereich Stadtentwicklung, -planung und Mobilitätsinfrastruktur </a:t>
            </a:r>
            <a:endParaRPr lang="de-DE" dirty="0"/>
          </a:p>
        </p:txBody>
      </p:sp>
      <p:sp>
        <p:nvSpPr>
          <p:cNvPr id="6" name="Textplatzhalter 1">
            <a:extLst>
              <a:ext uri="{FF2B5EF4-FFF2-40B4-BE49-F238E27FC236}">
                <a16:creationId xmlns:a16="http://schemas.microsoft.com/office/drawing/2014/main" id="{12990B3E-8198-43B7-8D55-646CA3134441}"/>
              </a:ext>
            </a:extLst>
          </p:cNvPr>
          <p:cNvSpPr>
            <a:spLocks noGrp="1"/>
          </p:cNvSpPr>
          <p:nvPr>
            <p:ph type="body" sz="quarter" idx="11"/>
          </p:nvPr>
        </p:nvSpPr>
        <p:spPr>
          <a:xfrm>
            <a:off x="250825" y="189460"/>
            <a:ext cx="8642350" cy="411865"/>
          </a:xfrm>
        </p:spPr>
        <p:txBody>
          <a:bodyPr/>
          <a:lstStyle/>
          <a:p>
            <a:r>
              <a:rPr lang="de-DE" sz="2800" dirty="0">
                <a:solidFill>
                  <a:srgbClr val="E5C500"/>
                </a:solidFill>
              </a:rPr>
              <a:t>Endausbau Urbanstraße </a:t>
            </a:r>
          </a:p>
          <a:p>
            <a:r>
              <a:rPr lang="de-DE" sz="2800" dirty="0">
                <a:solidFill>
                  <a:srgbClr val="E5C500"/>
                </a:solidFill>
              </a:rPr>
              <a:t> </a:t>
            </a:r>
          </a:p>
        </p:txBody>
      </p:sp>
      <p:sp>
        <p:nvSpPr>
          <p:cNvPr id="7" name="Textplatzhalter 2">
            <a:extLst>
              <a:ext uri="{FF2B5EF4-FFF2-40B4-BE49-F238E27FC236}">
                <a16:creationId xmlns:a16="http://schemas.microsoft.com/office/drawing/2014/main" id="{27507A98-DF85-4866-A592-69FD9BDC416F}"/>
              </a:ext>
            </a:extLst>
          </p:cNvPr>
          <p:cNvSpPr>
            <a:spLocks noGrp="1"/>
          </p:cNvSpPr>
          <p:nvPr>
            <p:ph type="body" sz="quarter" idx="21"/>
          </p:nvPr>
        </p:nvSpPr>
        <p:spPr>
          <a:xfrm>
            <a:off x="250825" y="663352"/>
            <a:ext cx="8629308" cy="403994"/>
          </a:xfrm>
        </p:spPr>
        <p:txBody>
          <a:bodyPr/>
          <a:lstStyle/>
          <a:p>
            <a:r>
              <a:rPr lang="de-DE" sz="2800" dirty="0"/>
              <a:t>Straßenbaubeiträge - Gebietsübersicht</a:t>
            </a:r>
            <a:endParaRPr lang="de-DE" dirty="0"/>
          </a:p>
          <a:p>
            <a:endParaRPr lang="de-DE" dirty="0"/>
          </a:p>
        </p:txBody>
      </p:sp>
      <p:sp>
        <p:nvSpPr>
          <p:cNvPr id="9" name="Rechteck 8">
            <a:extLst>
              <a:ext uri="{FF2B5EF4-FFF2-40B4-BE49-F238E27FC236}">
                <a16:creationId xmlns:a16="http://schemas.microsoft.com/office/drawing/2014/main" id="{D9F6052E-76F0-40FA-9D65-76E059A877C5}"/>
              </a:ext>
            </a:extLst>
          </p:cNvPr>
          <p:cNvSpPr/>
          <p:nvPr/>
        </p:nvSpPr>
        <p:spPr>
          <a:xfrm>
            <a:off x="255588" y="1339831"/>
            <a:ext cx="4715173" cy="3359377"/>
          </a:xfrm>
          <a:prstGeom prst="rect">
            <a:avLst/>
          </a:prstGeom>
        </p:spPr>
        <p:txBody>
          <a:bodyPr wrap="square" lIns="36000" tIns="0" bIns="0" numCol="1"/>
          <a:lstStyle/>
          <a:p>
            <a:pPr defTabSz="685783">
              <a:lnSpc>
                <a:spcPct val="130000"/>
              </a:lnSpc>
              <a:spcBef>
                <a:spcPts val="751"/>
              </a:spcBef>
            </a:pPr>
            <a:endParaRPr lang="de-DE" sz="1600" dirty="0">
              <a:latin typeface="Arial Narrow" panose="020B0604020202020204" pitchFamily="34" charset="0"/>
            </a:endParaRPr>
          </a:p>
        </p:txBody>
      </p:sp>
      <p:pic>
        <p:nvPicPr>
          <p:cNvPr id="3" name="Grafik 2">
            <a:extLst>
              <a:ext uri="{FF2B5EF4-FFF2-40B4-BE49-F238E27FC236}">
                <a16:creationId xmlns:a16="http://schemas.microsoft.com/office/drawing/2014/main" id="{BE668885-35EF-4D0A-9D6F-0E75E2F11A70}"/>
              </a:ext>
            </a:extLst>
          </p:cNvPr>
          <p:cNvPicPr>
            <a:picLocks noChangeAspect="1"/>
          </p:cNvPicPr>
          <p:nvPr/>
        </p:nvPicPr>
        <p:blipFill rotWithShape="1">
          <a:blip r:embed="rId4"/>
          <a:srcRect t="11358" b="8472"/>
          <a:stretch/>
        </p:blipFill>
        <p:spPr>
          <a:xfrm>
            <a:off x="291402" y="1339831"/>
            <a:ext cx="5929706" cy="3359377"/>
          </a:xfrm>
          <a:prstGeom prst="rect">
            <a:avLst/>
          </a:prstGeom>
          <a:ln>
            <a:solidFill>
              <a:schemeClr val="tx1"/>
            </a:solidFill>
          </a:ln>
        </p:spPr>
      </p:pic>
      <p:pic>
        <p:nvPicPr>
          <p:cNvPr id="2" name="Video 1">
            <a:hlinkClick r:id="" action="ppaction://media"/>
            <a:extLst>
              <a:ext uri="{FF2B5EF4-FFF2-40B4-BE49-F238E27FC236}">
                <a16:creationId xmlns:a16="http://schemas.microsoft.com/office/drawing/2014/main" id="{6C905E19-3F7C-43E2-A2CE-D0909B2194F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8982268" y="5022202"/>
            <a:ext cx="161731" cy="121298"/>
          </a:xfrm>
          <a:prstGeom prst="rect">
            <a:avLst/>
          </a:prstGeom>
        </p:spPr>
      </p:pic>
    </p:spTree>
    <p:extLst>
      <p:ext uri="{BB962C8B-B14F-4D97-AF65-F5344CB8AC3E}">
        <p14:creationId xmlns:p14="http://schemas.microsoft.com/office/powerpoint/2010/main" val="2166239237"/>
      </p:ext>
    </p:extLst>
  </p:cSld>
  <p:clrMapOvr>
    <a:masterClrMapping/>
  </p:clrMapOvr>
  <mc:AlternateContent xmlns:mc="http://schemas.openxmlformats.org/markup-compatibility/2006" xmlns:p14="http://schemas.microsoft.com/office/powerpoint/2010/main">
    <mc:Choice Requires="p14">
      <p:transition spd="slow" p14:dur="2000" advTm="17738"/>
    </mc:Choice>
    <mc:Fallback xmlns="">
      <p:transition spd="slow" advTm="17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09A335EB-9B0F-49E2-B74F-7A6959B58D0E}"/>
              </a:ext>
            </a:extLst>
          </p:cNvPr>
          <p:cNvSpPr>
            <a:spLocks noGrp="1"/>
          </p:cNvSpPr>
          <p:nvPr>
            <p:ph type="body" sz="quarter" idx="12"/>
          </p:nvPr>
        </p:nvSpPr>
        <p:spPr>
          <a:xfrm>
            <a:off x="482600" y="849238"/>
            <a:ext cx="6205583" cy="929391"/>
          </a:xfrm>
        </p:spPr>
        <p:txBody>
          <a:bodyPr/>
          <a:lstStyle/>
          <a:p>
            <a:r>
              <a:rPr lang="de-DE" dirty="0"/>
              <a:t>Kosten, Bauzeit und Bauablauf</a:t>
            </a:r>
          </a:p>
        </p:txBody>
      </p:sp>
      <p:sp>
        <p:nvSpPr>
          <p:cNvPr id="4" name="Textplatzhalter 3">
            <a:extLst>
              <a:ext uri="{FF2B5EF4-FFF2-40B4-BE49-F238E27FC236}">
                <a16:creationId xmlns:a16="http://schemas.microsoft.com/office/drawing/2014/main" id="{57A8C2FA-146C-42D4-A499-A13F7304BC81}"/>
              </a:ext>
            </a:extLst>
          </p:cNvPr>
          <p:cNvSpPr>
            <a:spLocks noGrp="1"/>
          </p:cNvSpPr>
          <p:nvPr>
            <p:ph type="body" sz="quarter" idx="11"/>
          </p:nvPr>
        </p:nvSpPr>
        <p:spPr>
          <a:xfrm>
            <a:off x="482601" y="400164"/>
            <a:ext cx="5272313" cy="314705"/>
          </a:xfrm>
        </p:spPr>
        <p:txBody>
          <a:bodyPr/>
          <a:lstStyle/>
          <a:p>
            <a:r>
              <a:rPr lang="de-DE" dirty="0"/>
              <a:t>Endausbau Urbanstraße</a:t>
            </a:r>
          </a:p>
        </p:txBody>
      </p:sp>
      <p:sp>
        <p:nvSpPr>
          <p:cNvPr id="5" name="Fußzeilenplatzhalter 4">
            <a:extLst>
              <a:ext uri="{FF2B5EF4-FFF2-40B4-BE49-F238E27FC236}">
                <a16:creationId xmlns:a16="http://schemas.microsoft.com/office/drawing/2014/main" id="{9B816D75-FC97-404D-8EAC-AF61FF945898}"/>
              </a:ext>
            </a:extLst>
          </p:cNvPr>
          <p:cNvSpPr>
            <a:spLocks noGrp="1"/>
          </p:cNvSpPr>
          <p:nvPr>
            <p:ph type="ftr" sz="quarter" idx="3"/>
          </p:nvPr>
        </p:nvSpPr>
        <p:spPr/>
        <p:txBody>
          <a:bodyPr/>
          <a:lstStyle/>
          <a:p>
            <a:r>
              <a:rPr lang="de-DE"/>
              <a:t>Fachbereich Stadtentwicklung, -planung und Mobilitätsinfrastruktur </a:t>
            </a:r>
            <a:endParaRPr lang="de-DE" dirty="0"/>
          </a:p>
        </p:txBody>
      </p:sp>
      <p:pic>
        <p:nvPicPr>
          <p:cNvPr id="2" name="Video 1">
            <a:hlinkClick r:id="" action="ppaction://media"/>
            <a:extLst>
              <a:ext uri="{FF2B5EF4-FFF2-40B4-BE49-F238E27FC236}">
                <a16:creationId xmlns:a16="http://schemas.microsoft.com/office/drawing/2014/main" id="{E700C385-3262-4888-B57C-7F9F91790D1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8987452" y="5026090"/>
            <a:ext cx="156547" cy="117410"/>
          </a:xfrm>
          <a:prstGeom prst="rect">
            <a:avLst/>
          </a:prstGeom>
        </p:spPr>
      </p:pic>
    </p:spTree>
    <p:extLst>
      <p:ext uri="{BB962C8B-B14F-4D97-AF65-F5344CB8AC3E}">
        <p14:creationId xmlns:p14="http://schemas.microsoft.com/office/powerpoint/2010/main" val="1695266460"/>
      </p:ext>
    </p:extLst>
  </p:cSld>
  <p:clrMapOvr>
    <a:masterClrMapping/>
  </p:clrMapOvr>
  <mc:AlternateContent xmlns:mc="http://schemas.openxmlformats.org/markup-compatibility/2006" xmlns:p14="http://schemas.microsoft.com/office/powerpoint/2010/main">
    <mc:Choice Requires="p14">
      <p:transition spd="slow" p14:dur="2000" advTm="7316"/>
    </mc:Choice>
    <mc:Fallback xmlns="">
      <p:transition spd="slow" advTm="7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ußzeilenplatzhalter 5">
            <a:extLst>
              <a:ext uri="{FF2B5EF4-FFF2-40B4-BE49-F238E27FC236}">
                <a16:creationId xmlns:a16="http://schemas.microsoft.com/office/drawing/2014/main" id="{AA4CFA3D-D071-43AF-9526-D6CE986A0519}"/>
              </a:ext>
            </a:extLst>
          </p:cNvPr>
          <p:cNvSpPr>
            <a:spLocks noGrp="1"/>
          </p:cNvSpPr>
          <p:nvPr>
            <p:ph type="ftr" sz="quarter" idx="3"/>
          </p:nvPr>
        </p:nvSpPr>
        <p:spPr/>
        <p:txBody>
          <a:bodyPr/>
          <a:lstStyle/>
          <a:p>
            <a:r>
              <a:rPr lang="de-DE"/>
              <a:t>Fachbereich Stadtentwicklung, -planung und Mobilitätsinfrastruktur </a:t>
            </a:r>
            <a:endParaRPr lang="de-DE" dirty="0"/>
          </a:p>
        </p:txBody>
      </p:sp>
      <p:sp>
        <p:nvSpPr>
          <p:cNvPr id="17" name="Textplatzhalter 2">
            <a:extLst>
              <a:ext uri="{FF2B5EF4-FFF2-40B4-BE49-F238E27FC236}">
                <a16:creationId xmlns:a16="http://schemas.microsoft.com/office/drawing/2014/main" id="{3616BE5F-7D70-4C4E-AA08-B8665EDF916E}"/>
              </a:ext>
            </a:extLst>
          </p:cNvPr>
          <p:cNvSpPr txBox="1">
            <a:spLocks/>
          </p:cNvSpPr>
          <p:nvPr/>
        </p:nvSpPr>
        <p:spPr>
          <a:xfrm>
            <a:off x="250825" y="663352"/>
            <a:ext cx="8629308" cy="403994"/>
          </a:xfrm>
          <a:prstGeom prst="rect">
            <a:avLst/>
          </a:prstGeom>
        </p:spPr>
        <p:txBody>
          <a:bodyPr lIns="0" rIns="90000" anchor="t"/>
          <a:lstStyle>
            <a:lvl1pPr marL="0" indent="0" algn="l" defTabSz="685783" rtl="0" eaLnBrk="1" latinLnBrk="0" hangingPunct="1">
              <a:lnSpc>
                <a:spcPts val="3600"/>
              </a:lnSpc>
              <a:spcBef>
                <a:spcPts val="0"/>
              </a:spcBef>
              <a:spcAft>
                <a:spcPts val="0"/>
              </a:spcAft>
              <a:buFont typeface="Arial" panose="020B0604020202020204" pitchFamily="34" charset="0"/>
              <a:buNone/>
              <a:defRPr sz="3300" b="0" i="0" kern="1200" spc="0">
                <a:solidFill>
                  <a:schemeClr val="tx1"/>
                </a:solidFill>
                <a:latin typeface="TheMixOsF Light" panose="020B0302050302020203" pitchFamily="34" charset="77"/>
                <a:ea typeface="+mn-ea"/>
                <a:cs typeface="Arial Black" panose="020B0604020202020204" pitchFamily="34" charset="0"/>
              </a:defRPr>
            </a:lvl1pPr>
            <a:lvl2pPr marL="342891" indent="0" algn="l" defTabSz="685783"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1"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r>
              <a:rPr lang="de-DE" sz="2800" dirty="0"/>
              <a:t>Kosten, Bauzeit und Bauablauf</a:t>
            </a:r>
            <a:endParaRPr lang="de-DE" dirty="0"/>
          </a:p>
          <a:p>
            <a:endParaRPr lang="de-DE" sz="1200" dirty="0"/>
          </a:p>
        </p:txBody>
      </p:sp>
      <p:sp>
        <p:nvSpPr>
          <p:cNvPr id="20" name="Textplatzhalter 2">
            <a:extLst>
              <a:ext uri="{FF2B5EF4-FFF2-40B4-BE49-F238E27FC236}">
                <a16:creationId xmlns:a16="http://schemas.microsoft.com/office/drawing/2014/main" id="{F715FB6C-21B4-47FA-8537-FB1A40672A3C}"/>
              </a:ext>
            </a:extLst>
          </p:cNvPr>
          <p:cNvSpPr>
            <a:spLocks noGrp="1"/>
          </p:cNvSpPr>
          <p:nvPr>
            <p:ph type="body" sz="quarter" idx="19"/>
          </p:nvPr>
        </p:nvSpPr>
        <p:spPr>
          <a:xfrm>
            <a:off x="256121" y="1412372"/>
            <a:ext cx="8205954" cy="3215409"/>
          </a:xfrm>
        </p:spPr>
        <p:txBody>
          <a:bodyPr anchor="t"/>
          <a:lstStyle/>
          <a:p>
            <a:pPr>
              <a:lnSpc>
                <a:spcPct val="130000"/>
              </a:lnSpc>
            </a:pPr>
            <a:r>
              <a:rPr lang="de-DE" sz="1800" dirty="0"/>
              <a:t>Die aktuelle </a:t>
            </a:r>
            <a:r>
              <a:rPr lang="de-DE" sz="1800" b="1" dirty="0"/>
              <a:t>Kostenschätzung</a:t>
            </a:r>
            <a:r>
              <a:rPr lang="de-DE" sz="1800" dirty="0"/>
              <a:t> der Baukosten beträgt </a:t>
            </a:r>
            <a:r>
              <a:rPr lang="de-DE" sz="1800" b="1" dirty="0"/>
              <a:t>650.000 €</a:t>
            </a:r>
            <a:endParaRPr lang="de-DE" sz="1800" b="1" dirty="0">
              <a:highlight>
                <a:srgbClr val="FFFF00"/>
              </a:highlight>
            </a:endParaRPr>
          </a:p>
          <a:p>
            <a:pPr>
              <a:lnSpc>
                <a:spcPct val="130000"/>
              </a:lnSpc>
            </a:pPr>
            <a:r>
              <a:rPr lang="de-DE" sz="1800" b="1" dirty="0"/>
              <a:t>Bauzeit</a:t>
            </a:r>
            <a:r>
              <a:rPr lang="de-DE" sz="1800" dirty="0"/>
              <a:t> ca. 3 Monate </a:t>
            </a:r>
          </a:p>
          <a:p>
            <a:pPr>
              <a:lnSpc>
                <a:spcPct val="130000"/>
              </a:lnSpc>
            </a:pPr>
            <a:r>
              <a:rPr lang="de-DE" sz="1800" dirty="0"/>
              <a:t>Einteilung der </a:t>
            </a:r>
            <a:r>
              <a:rPr lang="de-DE" sz="1800" b="1" dirty="0"/>
              <a:t>Bauabschnitte </a:t>
            </a:r>
            <a:r>
              <a:rPr lang="de-DE" sz="1800" dirty="0"/>
              <a:t>in Abstimmung mit Feuerwehr, Baufirma und Straßenverkehrsbehörde </a:t>
            </a:r>
          </a:p>
          <a:p>
            <a:pPr>
              <a:lnSpc>
                <a:spcPct val="130000"/>
              </a:lnSpc>
            </a:pPr>
            <a:r>
              <a:rPr lang="de-DE" sz="1800" b="1" dirty="0"/>
              <a:t>Zugang zu den Häusern </a:t>
            </a:r>
            <a:r>
              <a:rPr lang="de-DE" sz="1800" dirty="0"/>
              <a:t>wird gewährleistet</a:t>
            </a:r>
          </a:p>
          <a:p>
            <a:pPr>
              <a:lnSpc>
                <a:spcPct val="130000"/>
              </a:lnSpc>
            </a:pPr>
            <a:r>
              <a:rPr lang="de-DE" sz="1800" b="1" dirty="0"/>
              <a:t>Rettungstechnische Erschließung </a:t>
            </a:r>
            <a:r>
              <a:rPr lang="de-DE" sz="1800" dirty="0"/>
              <a:t>wird gewährleistet </a:t>
            </a:r>
          </a:p>
          <a:p>
            <a:pPr>
              <a:lnSpc>
                <a:spcPct val="130000"/>
              </a:lnSpc>
            </a:pPr>
            <a:r>
              <a:rPr lang="de-DE" sz="1800" dirty="0"/>
              <a:t>Eventuelle</a:t>
            </a:r>
            <a:r>
              <a:rPr lang="de-DE" sz="1800" b="1" dirty="0"/>
              <a:t> Einschränkungen an Zufahrten </a:t>
            </a:r>
            <a:r>
              <a:rPr lang="de-DE" sz="1800" dirty="0"/>
              <a:t>werden rechtzeitig angekündigt</a:t>
            </a:r>
          </a:p>
          <a:p>
            <a:pPr>
              <a:lnSpc>
                <a:spcPct val="130000"/>
              </a:lnSpc>
            </a:pPr>
            <a:r>
              <a:rPr lang="de-DE" sz="1800" dirty="0"/>
              <a:t>Anderweitige Einschränkungen oder spezielle Fälle werden individuell geregelt </a:t>
            </a:r>
            <a:endParaRPr lang="de-DE" sz="1800" b="1" dirty="0"/>
          </a:p>
        </p:txBody>
      </p:sp>
      <p:sp>
        <p:nvSpPr>
          <p:cNvPr id="8" name="Textplatzhalter 1">
            <a:extLst>
              <a:ext uri="{FF2B5EF4-FFF2-40B4-BE49-F238E27FC236}">
                <a16:creationId xmlns:a16="http://schemas.microsoft.com/office/drawing/2014/main" id="{54CDC451-C92F-47AE-A650-9F78B12DEAB2}"/>
              </a:ext>
            </a:extLst>
          </p:cNvPr>
          <p:cNvSpPr>
            <a:spLocks noGrp="1"/>
          </p:cNvSpPr>
          <p:nvPr>
            <p:ph type="body" sz="quarter" idx="11"/>
          </p:nvPr>
        </p:nvSpPr>
        <p:spPr>
          <a:xfrm>
            <a:off x="250825" y="189460"/>
            <a:ext cx="8642350" cy="411865"/>
          </a:xfrm>
        </p:spPr>
        <p:txBody>
          <a:bodyPr/>
          <a:lstStyle/>
          <a:p>
            <a:r>
              <a:rPr lang="de-DE" sz="2800" dirty="0">
                <a:solidFill>
                  <a:srgbClr val="E5C500"/>
                </a:solidFill>
              </a:rPr>
              <a:t>Endausbau Urbanstraße</a:t>
            </a:r>
            <a:r>
              <a:rPr lang="de-DE" sz="2800" dirty="0">
                <a:solidFill>
                  <a:srgbClr val="6E9BD2"/>
                </a:solidFill>
              </a:rPr>
              <a:t> </a:t>
            </a:r>
          </a:p>
        </p:txBody>
      </p:sp>
      <p:pic>
        <p:nvPicPr>
          <p:cNvPr id="2" name="Video 1">
            <a:hlinkClick r:id="" action="ppaction://media"/>
            <a:extLst>
              <a:ext uri="{FF2B5EF4-FFF2-40B4-BE49-F238E27FC236}">
                <a16:creationId xmlns:a16="http://schemas.microsoft.com/office/drawing/2014/main" id="{3705F065-C7C1-49C6-BBC9-BB47BDF4BB1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8982268" y="5022202"/>
            <a:ext cx="161731" cy="121298"/>
          </a:xfrm>
          <a:prstGeom prst="rect">
            <a:avLst/>
          </a:prstGeom>
        </p:spPr>
      </p:pic>
    </p:spTree>
    <p:extLst>
      <p:ext uri="{BB962C8B-B14F-4D97-AF65-F5344CB8AC3E}">
        <p14:creationId xmlns:p14="http://schemas.microsoft.com/office/powerpoint/2010/main" val="3331006447"/>
      </p:ext>
    </p:extLst>
  </p:cSld>
  <p:clrMapOvr>
    <a:masterClrMapping/>
  </p:clrMapOvr>
  <mc:AlternateContent xmlns:mc="http://schemas.openxmlformats.org/markup-compatibility/2006" xmlns:p14="http://schemas.microsoft.com/office/powerpoint/2010/main">
    <mc:Choice Requires="p14">
      <p:transition spd="slow" p14:dur="2000" advTm="39935"/>
    </mc:Choice>
    <mc:Fallback xmlns="">
      <p:transition spd="slow" advTm="39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2" name="Gerader Verbinder 31">
            <a:extLst>
              <a:ext uri="{FF2B5EF4-FFF2-40B4-BE49-F238E27FC236}">
                <a16:creationId xmlns:a16="http://schemas.microsoft.com/office/drawing/2014/main" id="{4C998715-DDDB-4044-BA65-8F8D87F7A9E3}"/>
              </a:ext>
            </a:extLst>
          </p:cNvPr>
          <p:cNvCxnSpPr>
            <a:cxnSpLocks/>
            <a:stCxn id="47" idx="0"/>
          </p:cNvCxnSpPr>
          <p:nvPr/>
        </p:nvCxnSpPr>
        <p:spPr>
          <a:xfrm flipV="1">
            <a:off x="7705944" y="2871683"/>
            <a:ext cx="0" cy="333914"/>
          </a:xfrm>
          <a:prstGeom prst="line">
            <a:avLst/>
          </a:prstGeom>
          <a:ln w="28575">
            <a:solidFill>
              <a:srgbClr val="E5C403"/>
            </a:solidFill>
          </a:ln>
        </p:spPr>
        <p:style>
          <a:lnRef idx="1">
            <a:schemeClr val="accent1"/>
          </a:lnRef>
          <a:fillRef idx="0">
            <a:schemeClr val="accent1"/>
          </a:fillRef>
          <a:effectRef idx="0">
            <a:schemeClr val="accent1"/>
          </a:effectRef>
          <a:fontRef idx="minor">
            <a:schemeClr val="tx1"/>
          </a:fontRef>
        </p:style>
      </p:cxnSp>
      <p:cxnSp>
        <p:nvCxnSpPr>
          <p:cNvPr id="43" name="Gerader Verbinder 42">
            <a:extLst>
              <a:ext uri="{FF2B5EF4-FFF2-40B4-BE49-F238E27FC236}">
                <a16:creationId xmlns:a16="http://schemas.microsoft.com/office/drawing/2014/main" id="{706255A2-1CA8-46D3-92CE-E569E9BD3BA1}"/>
              </a:ext>
            </a:extLst>
          </p:cNvPr>
          <p:cNvCxnSpPr>
            <a:cxnSpLocks/>
          </p:cNvCxnSpPr>
          <p:nvPr/>
        </p:nvCxnSpPr>
        <p:spPr>
          <a:xfrm flipV="1">
            <a:off x="6522040" y="2319111"/>
            <a:ext cx="10274" cy="389453"/>
          </a:xfrm>
          <a:prstGeom prst="line">
            <a:avLst/>
          </a:prstGeom>
          <a:ln w="28575">
            <a:solidFill>
              <a:srgbClr val="E5C403"/>
            </a:solidFill>
          </a:ln>
        </p:spPr>
        <p:style>
          <a:lnRef idx="1">
            <a:schemeClr val="accent1"/>
          </a:lnRef>
          <a:fillRef idx="0">
            <a:schemeClr val="accent1"/>
          </a:fillRef>
          <a:effectRef idx="0">
            <a:schemeClr val="accent1"/>
          </a:effectRef>
          <a:fontRef idx="minor">
            <a:schemeClr val="tx1"/>
          </a:fontRef>
        </p:style>
      </p:cxnSp>
      <p:cxnSp>
        <p:nvCxnSpPr>
          <p:cNvPr id="30" name="Gerader Verbinder 29">
            <a:extLst>
              <a:ext uri="{FF2B5EF4-FFF2-40B4-BE49-F238E27FC236}">
                <a16:creationId xmlns:a16="http://schemas.microsoft.com/office/drawing/2014/main" id="{62F0F906-1EED-49E7-B76B-5DCB98278C89}"/>
              </a:ext>
            </a:extLst>
          </p:cNvPr>
          <p:cNvCxnSpPr>
            <a:cxnSpLocks/>
          </p:cNvCxnSpPr>
          <p:nvPr/>
        </p:nvCxnSpPr>
        <p:spPr>
          <a:xfrm flipH="1" flipV="1">
            <a:off x="5234192" y="2838450"/>
            <a:ext cx="1" cy="359443"/>
          </a:xfrm>
          <a:prstGeom prst="line">
            <a:avLst/>
          </a:prstGeom>
          <a:ln w="28575">
            <a:solidFill>
              <a:srgbClr val="E5C403"/>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0BD35A2D-7E02-452A-AB32-151F6D8EB5B7}"/>
              </a:ext>
            </a:extLst>
          </p:cNvPr>
          <p:cNvCxnSpPr>
            <a:cxnSpLocks/>
          </p:cNvCxnSpPr>
          <p:nvPr/>
        </p:nvCxnSpPr>
        <p:spPr>
          <a:xfrm flipV="1">
            <a:off x="3834858" y="2324501"/>
            <a:ext cx="1" cy="293030"/>
          </a:xfrm>
          <a:prstGeom prst="line">
            <a:avLst/>
          </a:prstGeom>
          <a:ln w="28575">
            <a:solidFill>
              <a:srgbClr val="E5C403"/>
            </a:solidFill>
          </a:ln>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a16="http://schemas.microsoft.com/office/drawing/2014/main" id="{E226A7AF-89F6-4290-8FC9-BF815F476386}"/>
              </a:ext>
            </a:extLst>
          </p:cNvPr>
          <p:cNvCxnSpPr>
            <a:cxnSpLocks/>
            <a:endCxn id="39" idx="2"/>
          </p:cNvCxnSpPr>
          <p:nvPr/>
        </p:nvCxnSpPr>
        <p:spPr>
          <a:xfrm flipV="1">
            <a:off x="1237484" y="2324501"/>
            <a:ext cx="1" cy="325436"/>
          </a:xfrm>
          <a:prstGeom prst="line">
            <a:avLst/>
          </a:prstGeom>
          <a:ln w="28575">
            <a:solidFill>
              <a:srgbClr val="E5C403"/>
            </a:solidFill>
          </a:ln>
        </p:spPr>
        <p:style>
          <a:lnRef idx="1">
            <a:schemeClr val="accent1"/>
          </a:lnRef>
          <a:fillRef idx="0">
            <a:schemeClr val="accent1"/>
          </a:fillRef>
          <a:effectRef idx="0">
            <a:schemeClr val="accent1"/>
          </a:effectRef>
          <a:fontRef idx="minor">
            <a:schemeClr val="tx1"/>
          </a:fontRef>
        </p:style>
      </p:cxnSp>
      <p:cxnSp>
        <p:nvCxnSpPr>
          <p:cNvPr id="40" name="Gerader Verbinder 39">
            <a:extLst>
              <a:ext uri="{FF2B5EF4-FFF2-40B4-BE49-F238E27FC236}">
                <a16:creationId xmlns:a16="http://schemas.microsoft.com/office/drawing/2014/main" id="{173558B3-F0BE-4146-9B10-D33517D7687B}"/>
              </a:ext>
            </a:extLst>
          </p:cNvPr>
          <p:cNvCxnSpPr>
            <a:cxnSpLocks/>
          </p:cNvCxnSpPr>
          <p:nvPr/>
        </p:nvCxnSpPr>
        <p:spPr>
          <a:xfrm flipV="1">
            <a:off x="2356376" y="2871683"/>
            <a:ext cx="0" cy="331057"/>
          </a:xfrm>
          <a:prstGeom prst="line">
            <a:avLst/>
          </a:prstGeom>
          <a:ln w="28575">
            <a:solidFill>
              <a:srgbClr val="E5C403"/>
            </a:solidFill>
          </a:ln>
        </p:spPr>
        <p:style>
          <a:lnRef idx="1">
            <a:schemeClr val="accent1"/>
          </a:lnRef>
          <a:fillRef idx="0">
            <a:schemeClr val="accent1"/>
          </a:fillRef>
          <a:effectRef idx="0">
            <a:schemeClr val="accent1"/>
          </a:effectRef>
          <a:fontRef idx="minor">
            <a:schemeClr val="tx1"/>
          </a:fontRef>
        </p:style>
      </p:cxnSp>
      <p:sp>
        <p:nvSpPr>
          <p:cNvPr id="6" name="Fußzeilenplatzhalter 5">
            <a:extLst>
              <a:ext uri="{FF2B5EF4-FFF2-40B4-BE49-F238E27FC236}">
                <a16:creationId xmlns:a16="http://schemas.microsoft.com/office/drawing/2014/main" id="{EDC05C78-49C8-4FA7-8AD1-42AF9CDF97EC}"/>
              </a:ext>
            </a:extLst>
          </p:cNvPr>
          <p:cNvSpPr>
            <a:spLocks noGrp="1"/>
          </p:cNvSpPr>
          <p:nvPr>
            <p:ph type="ftr" sz="quarter" idx="3"/>
          </p:nvPr>
        </p:nvSpPr>
        <p:spPr/>
        <p:txBody>
          <a:bodyPr/>
          <a:lstStyle/>
          <a:p>
            <a:r>
              <a:rPr lang="de-DE"/>
              <a:t>Fachbereich Stadtentwicklung, -planung und Mobilitätsinfrastruktur </a:t>
            </a:r>
            <a:endParaRPr lang="de-DE" dirty="0"/>
          </a:p>
        </p:txBody>
      </p:sp>
      <p:sp>
        <p:nvSpPr>
          <p:cNvPr id="8" name="Textplatzhalter 2">
            <a:extLst>
              <a:ext uri="{FF2B5EF4-FFF2-40B4-BE49-F238E27FC236}">
                <a16:creationId xmlns:a16="http://schemas.microsoft.com/office/drawing/2014/main" id="{54E5E7F4-0369-4E25-8820-34381CD872ED}"/>
              </a:ext>
            </a:extLst>
          </p:cNvPr>
          <p:cNvSpPr txBox="1">
            <a:spLocks/>
          </p:cNvSpPr>
          <p:nvPr/>
        </p:nvSpPr>
        <p:spPr>
          <a:xfrm>
            <a:off x="250825" y="663352"/>
            <a:ext cx="8629308" cy="403994"/>
          </a:xfrm>
          <a:prstGeom prst="rect">
            <a:avLst/>
          </a:prstGeom>
        </p:spPr>
        <p:txBody>
          <a:bodyPr lIns="0" rIns="90000" anchor="t"/>
          <a:lstStyle>
            <a:lvl1pPr marL="0" indent="0" algn="l" defTabSz="685783" rtl="0" eaLnBrk="1" latinLnBrk="0" hangingPunct="1">
              <a:lnSpc>
                <a:spcPts val="3600"/>
              </a:lnSpc>
              <a:spcBef>
                <a:spcPts val="0"/>
              </a:spcBef>
              <a:spcAft>
                <a:spcPts val="0"/>
              </a:spcAft>
              <a:buFont typeface="Arial" panose="020B0604020202020204" pitchFamily="34" charset="0"/>
              <a:buNone/>
              <a:defRPr sz="3300" b="0" i="0" kern="1200" spc="0">
                <a:solidFill>
                  <a:schemeClr val="tx1"/>
                </a:solidFill>
                <a:latin typeface="TheMixOsF Light" panose="020B0302050302020203" pitchFamily="34" charset="77"/>
                <a:ea typeface="+mn-ea"/>
                <a:cs typeface="Arial Black" panose="020B0604020202020204" pitchFamily="34" charset="0"/>
              </a:defRPr>
            </a:lvl1pPr>
            <a:lvl2pPr marL="342891" indent="0" algn="l" defTabSz="685783"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1"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r>
              <a:rPr lang="de-DE" sz="2800" dirty="0"/>
              <a:t>Vorläufige Zeitplanung*</a:t>
            </a:r>
            <a:endParaRPr lang="de-DE" dirty="0"/>
          </a:p>
          <a:p>
            <a:endParaRPr lang="de-DE" sz="1200" dirty="0"/>
          </a:p>
        </p:txBody>
      </p:sp>
      <p:sp>
        <p:nvSpPr>
          <p:cNvPr id="10" name="Pfeil: nach rechts 9">
            <a:extLst>
              <a:ext uri="{FF2B5EF4-FFF2-40B4-BE49-F238E27FC236}">
                <a16:creationId xmlns:a16="http://schemas.microsoft.com/office/drawing/2014/main" id="{E98B780B-3883-4925-9FE9-573FA241EEAA}"/>
              </a:ext>
            </a:extLst>
          </p:cNvPr>
          <p:cNvSpPr/>
          <p:nvPr/>
        </p:nvSpPr>
        <p:spPr>
          <a:xfrm>
            <a:off x="679276" y="2487165"/>
            <a:ext cx="8106614" cy="575187"/>
          </a:xfrm>
          <a:prstGeom prst="rightArrow">
            <a:avLst/>
          </a:prstGeom>
          <a:solidFill>
            <a:srgbClr val="E5C40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5" name="Gruppieren 14">
            <a:extLst>
              <a:ext uri="{FF2B5EF4-FFF2-40B4-BE49-F238E27FC236}">
                <a16:creationId xmlns:a16="http://schemas.microsoft.com/office/drawing/2014/main" id="{4501E85E-C8CB-4B5D-AACC-848ABA09F6A6}"/>
              </a:ext>
            </a:extLst>
          </p:cNvPr>
          <p:cNvGrpSpPr/>
          <p:nvPr/>
        </p:nvGrpSpPr>
        <p:grpSpPr>
          <a:xfrm>
            <a:off x="1633716" y="3170451"/>
            <a:ext cx="1776314" cy="829722"/>
            <a:chOff x="1810637" y="3151098"/>
            <a:chExt cx="1776314" cy="829722"/>
          </a:xfrm>
        </p:grpSpPr>
        <p:sp>
          <p:nvSpPr>
            <p:cNvPr id="13" name="Textfeld 12">
              <a:extLst>
                <a:ext uri="{FF2B5EF4-FFF2-40B4-BE49-F238E27FC236}">
                  <a16:creationId xmlns:a16="http://schemas.microsoft.com/office/drawing/2014/main" id="{098B7912-09E6-40A2-A9ED-306EA75F50FF}"/>
                </a:ext>
              </a:extLst>
            </p:cNvPr>
            <p:cNvSpPr txBox="1"/>
            <p:nvPr/>
          </p:nvSpPr>
          <p:spPr>
            <a:xfrm>
              <a:off x="1810637" y="3151098"/>
              <a:ext cx="1776314" cy="584775"/>
            </a:xfrm>
            <a:prstGeom prst="rect">
              <a:avLst/>
            </a:prstGeom>
            <a:noFill/>
          </p:spPr>
          <p:txBody>
            <a:bodyPr wrap="square" rtlCol="0">
              <a:spAutoFit/>
            </a:bodyPr>
            <a:lstStyle/>
            <a:p>
              <a:r>
                <a:rPr lang="de-DE" b="1" dirty="0">
                  <a:latin typeface="Arial Narrow" panose="020B0606020202030204" pitchFamily="34" charset="0"/>
                </a:rPr>
                <a:t>August 2023</a:t>
              </a:r>
            </a:p>
            <a:p>
              <a:r>
                <a:rPr lang="de-DE" sz="1400" dirty="0">
                  <a:latin typeface="Arial Narrow" panose="020B0606020202030204" pitchFamily="34" charset="0"/>
                </a:rPr>
                <a:t>Ausführungsbeschluss</a:t>
              </a:r>
            </a:p>
          </p:txBody>
        </p:sp>
        <p:sp>
          <p:nvSpPr>
            <p:cNvPr id="14" name="Rechteck 13">
              <a:extLst>
                <a:ext uri="{FF2B5EF4-FFF2-40B4-BE49-F238E27FC236}">
                  <a16:creationId xmlns:a16="http://schemas.microsoft.com/office/drawing/2014/main" id="{61211ED6-09D6-4357-A6EA-E44CD5C7A7CE}"/>
                </a:ext>
              </a:extLst>
            </p:cNvPr>
            <p:cNvSpPr/>
            <p:nvPr/>
          </p:nvSpPr>
          <p:spPr>
            <a:xfrm>
              <a:off x="1810637" y="3177652"/>
              <a:ext cx="1609846" cy="803168"/>
            </a:xfrm>
            <a:prstGeom prst="rect">
              <a:avLst/>
            </a:prstGeom>
            <a:noFill/>
            <a:ln w="28575">
              <a:solidFill>
                <a:srgbClr val="E5C4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 name="Gruppieren 1">
            <a:extLst>
              <a:ext uri="{FF2B5EF4-FFF2-40B4-BE49-F238E27FC236}">
                <a16:creationId xmlns:a16="http://schemas.microsoft.com/office/drawing/2014/main" id="{460E12F8-98C9-4283-8227-951BCB59E96B}"/>
              </a:ext>
            </a:extLst>
          </p:cNvPr>
          <p:cNvGrpSpPr/>
          <p:nvPr/>
        </p:nvGrpSpPr>
        <p:grpSpPr>
          <a:xfrm>
            <a:off x="4149197" y="3194249"/>
            <a:ext cx="2189267" cy="803863"/>
            <a:chOff x="2457683" y="1524282"/>
            <a:chExt cx="2189267" cy="803863"/>
          </a:xfrm>
        </p:grpSpPr>
        <p:sp>
          <p:nvSpPr>
            <p:cNvPr id="19" name="Textfeld 18">
              <a:extLst>
                <a:ext uri="{FF2B5EF4-FFF2-40B4-BE49-F238E27FC236}">
                  <a16:creationId xmlns:a16="http://schemas.microsoft.com/office/drawing/2014/main" id="{F9D0F7E5-D1E8-4B06-8046-4B9ABC9814A4}"/>
                </a:ext>
              </a:extLst>
            </p:cNvPr>
            <p:cNvSpPr txBox="1"/>
            <p:nvPr/>
          </p:nvSpPr>
          <p:spPr>
            <a:xfrm>
              <a:off x="2457683" y="1524282"/>
              <a:ext cx="2169991" cy="800219"/>
            </a:xfrm>
            <a:prstGeom prst="rect">
              <a:avLst/>
            </a:prstGeom>
            <a:noFill/>
          </p:spPr>
          <p:txBody>
            <a:bodyPr wrap="square" rtlCol="0">
              <a:spAutoFit/>
            </a:bodyPr>
            <a:lstStyle/>
            <a:p>
              <a:r>
                <a:rPr lang="de-DE" b="1" dirty="0">
                  <a:latin typeface="Arial Narrow" panose="020B0606020202030204" pitchFamily="34" charset="0"/>
                </a:rPr>
                <a:t>Bis Juni 2024</a:t>
              </a:r>
            </a:p>
            <a:p>
              <a:r>
                <a:rPr lang="de-DE" sz="1400" dirty="0">
                  <a:latin typeface="Arial Narrow" panose="020B0606020202030204" pitchFamily="34" charset="0"/>
                </a:rPr>
                <a:t>Vorbereitung und Vergabe der Bauleistung</a:t>
              </a:r>
            </a:p>
          </p:txBody>
        </p:sp>
        <p:sp>
          <p:nvSpPr>
            <p:cNvPr id="20" name="Rechteck 19">
              <a:extLst>
                <a:ext uri="{FF2B5EF4-FFF2-40B4-BE49-F238E27FC236}">
                  <a16:creationId xmlns:a16="http://schemas.microsoft.com/office/drawing/2014/main" id="{993E1395-D636-406C-8B01-1EF772E21816}"/>
                </a:ext>
              </a:extLst>
            </p:cNvPr>
            <p:cNvSpPr/>
            <p:nvPr/>
          </p:nvSpPr>
          <p:spPr>
            <a:xfrm>
              <a:off x="2476957" y="1527926"/>
              <a:ext cx="2169993" cy="800219"/>
            </a:xfrm>
            <a:prstGeom prst="rect">
              <a:avLst/>
            </a:prstGeom>
            <a:noFill/>
            <a:ln w="28575">
              <a:solidFill>
                <a:srgbClr val="E5C4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1" name="Rechteck 20">
            <a:extLst>
              <a:ext uri="{FF2B5EF4-FFF2-40B4-BE49-F238E27FC236}">
                <a16:creationId xmlns:a16="http://schemas.microsoft.com/office/drawing/2014/main" id="{54322529-2018-4DBA-9F9B-DF2F2218D1C6}"/>
              </a:ext>
            </a:extLst>
          </p:cNvPr>
          <p:cNvSpPr/>
          <p:nvPr/>
        </p:nvSpPr>
        <p:spPr>
          <a:xfrm>
            <a:off x="250826" y="4514578"/>
            <a:ext cx="8642350" cy="26420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Textfeld 21">
            <a:extLst>
              <a:ext uri="{FF2B5EF4-FFF2-40B4-BE49-F238E27FC236}">
                <a16:creationId xmlns:a16="http://schemas.microsoft.com/office/drawing/2014/main" id="{BF3CF443-FF8E-4478-AC1F-EB255A20CD67}"/>
              </a:ext>
            </a:extLst>
          </p:cNvPr>
          <p:cNvSpPr txBox="1"/>
          <p:nvPr/>
        </p:nvSpPr>
        <p:spPr>
          <a:xfrm>
            <a:off x="223688" y="4504188"/>
            <a:ext cx="8558804" cy="276999"/>
          </a:xfrm>
          <a:prstGeom prst="rect">
            <a:avLst/>
          </a:prstGeom>
          <a:noFill/>
        </p:spPr>
        <p:txBody>
          <a:bodyPr wrap="square" rtlCol="0">
            <a:spAutoFit/>
          </a:bodyPr>
          <a:lstStyle/>
          <a:p>
            <a:r>
              <a:rPr lang="de-DE" sz="1200" dirty="0">
                <a:latin typeface="Arial Narrow" panose="020B0606020202030204" pitchFamily="34" charset="0"/>
              </a:rPr>
              <a:t>*Zeitplanung in Abhängigkeit der politischen Beschlussfassung, des Ausschreibungsergebnisses und des Baufortschritts</a:t>
            </a:r>
          </a:p>
        </p:txBody>
      </p:sp>
      <p:sp>
        <p:nvSpPr>
          <p:cNvPr id="36" name="Textfeld 35">
            <a:extLst>
              <a:ext uri="{FF2B5EF4-FFF2-40B4-BE49-F238E27FC236}">
                <a16:creationId xmlns:a16="http://schemas.microsoft.com/office/drawing/2014/main" id="{B3042417-0CB2-483F-9F7D-8E23BF90BEB6}"/>
              </a:ext>
            </a:extLst>
          </p:cNvPr>
          <p:cNvSpPr txBox="1"/>
          <p:nvPr/>
        </p:nvSpPr>
        <p:spPr>
          <a:xfrm>
            <a:off x="3157778" y="2585771"/>
            <a:ext cx="661912" cy="369332"/>
          </a:xfrm>
          <a:prstGeom prst="rect">
            <a:avLst/>
          </a:prstGeom>
          <a:noFill/>
        </p:spPr>
        <p:txBody>
          <a:bodyPr wrap="square" rtlCol="0">
            <a:spAutoFit/>
          </a:bodyPr>
          <a:lstStyle/>
          <a:p>
            <a:r>
              <a:rPr lang="de-DE" b="1" dirty="0">
                <a:solidFill>
                  <a:schemeClr val="bg1"/>
                </a:solidFill>
                <a:latin typeface="Arial Narrow" panose="020B0606020202030204" pitchFamily="34" charset="0"/>
              </a:rPr>
              <a:t>2024</a:t>
            </a:r>
          </a:p>
        </p:txBody>
      </p:sp>
      <p:sp>
        <p:nvSpPr>
          <p:cNvPr id="37" name="Textfeld 36">
            <a:extLst>
              <a:ext uri="{FF2B5EF4-FFF2-40B4-BE49-F238E27FC236}">
                <a16:creationId xmlns:a16="http://schemas.microsoft.com/office/drawing/2014/main" id="{888ACF06-3A74-4926-985E-469E13BDC89B}"/>
              </a:ext>
            </a:extLst>
          </p:cNvPr>
          <p:cNvSpPr txBox="1"/>
          <p:nvPr/>
        </p:nvSpPr>
        <p:spPr>
          <a:xfrm>
            <a:off x="6615196" y="2585771"/>
            <a:ext cx="661912" cy="369332"/>
          </a:xfrm>
          <a:prstGeom prst="rect">
            <a:avLst/>
          </a:prstGeom>
          <a:noFill/>
        </p:spPr>
        <p:txBody>
          <a:bodyPr wrap="square" rtlCol="0">
            <a:spAutoFit/>
          </a:bodyPr>
          <a:lstStyle/>
          <a:p>
            <a:r>
              <a:rPr lang="de-DE" b="1" dirty="0">
                <a:solidFill>
                  <a:schemeClr val="bg1"/>
                </a:solidFill>
                <a:latin typeface="Arial Narrow" panose="020B0606020202030204" pitchFamily="34" charset="0"/>
              </a:rPr>
              <a:t>2024</a:t>
            </a:r>
          </a:p>
        </p:txBody>
      </p:sp>
      <p:grpSp>
        <p:nvGrpSpPr>
          <p:cNvPr id="5" name="Gruppieren 4">
            <a:extLst>
              <a:ext uri="{FF2B5EF4-FFF2-40B4-BE49-F238E27FC236}">
                <a16:creationId xmlns:a16="http://schemas.microsoft.com/office/drawing/2014/main" id="{DD30C2B0-232E-4821-A47D-050209261430}"/>
              </a:ext>
            </a:extLst>
          </p:cNvPr>
          <p:cNvGrpSpPr/>
          <p:nvPr/>
        </p:nvGrpSpPr>
        <p:grpSpPr>
          <a:xfrm>
            <a:off x="518358" y="1524282"/>
            <a:ext cx="1418967" cy="815708"/>
            <a:chOff x="236261" y="3173690"/>
            <a:chExt cx="1418967" cy="815708"/>
          </a:xfrm>
        </p:grpSpPr>
        <p:sp>
          <p:nvSpPr>
            <p:cNvPr id="38" name="Textfeld 37">
              <a:extLst>
                <a:ext uri="{FF2B5EF4-FFF2-40B4-BE49-F238E27FC236}">
                  <a16:creationId xmlns:a16="http://schemas.microsoft.com/office/drawing/2014/main" id="{2FC2B128-9632-4CB3-9B75-7A475972756A}"/>
                </a:ext>
              </a:extLst>
            </p:cNvPr>
            <p:cNvSpPr txBox="1"/>
            <p:nvPr/>
          </p:nvSpPr>
          <p:spPr>
            <a:xfrm>
              <a:off x="236261" y="3189179"/>
              <a:ext cx="1399693" cy="800219"/>
            </a:xfrm>
            <a:prstGeom prst="rect">
              <a:avLst/>
            </a:prstGeom>
            <a:noFill/>
          </p:spPr>
          <p:txBody>
            <a:bodyPr wrap="square" rtlCol="0">
              <a:spAutoFit/>
            </a:bodyPr>
            <a:lstStyle/>
            <a:p>
              <a:r>
                <a:rPr lang="de-DE" b="1" dirty="0">
                  <a:latin typeface="Arial Narrow" panose="020B0606020202030204" pitchFamily="34" charset="0"/>
                </a:rPr>
                <a:t>April 2023</a:t>
              </a:r>
            </a:p>
            <a:p>
              <a:r>
                <a:rPr lang="de-DE" sz="1400" dirty="0">
                  <a:latin typeface="Arial Narrow" panose="020B0606020202030204" pitchFamily="34" charset="0"/>
                </a:rPr>
                <a:t>Bürger*innen-information </a:t>
              </a:r>
            </a:p>
          </p:txBody>
        </p:sp>
        <p:sp>
          <p:nvSpPr>
            <p:cNvPr id="39" name="Rechteck 38">
              <a:extLst>
                <a:ext uri="{FF2B5EF4-FFF2-40B4-BE49-F238E27FC236}">
                  <a16:creationId xmlns:a16="http://schemas.microsoft.com/office/drawing/2014/main" id="{01E997D6-E5AD-430D-B47E-91DE5807178D}"/>
                </a:ext>
              </a:extLst>
            </p:cNvPr>
            <p:cNvSpPr/>
            <p:nvPr/>
          </p:nvSpPr>
          <p:spPr>
            <a:xfrm>
              <a:off x="255547" y="3173690"/>
              <a:ext cx="1399681" cy="800219"/>
            </a:xfrm>
            <a:prstGeom prst="rect">
              <a:avLst/>
            </a:prstGeom>
            <a:noFill/>
            <a:ln w="28575">
              <a:solidFill>
                <a:srgbClr val="E5C4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41" name="Textfeld 40">
            <a:extLst>
              <a:ext uri="{FF2B5EF4-FFF2-40B4-BE49-F238E27FC236}">
                <a16:creationId xmlns:a16="http://schemas.microsoft.com/office/drawing/2014/main" id="{6E83AAED-C77B-4CD1-ABC4-A031089B62FE}"/>
              </a:ext>
            </a:extLst>
          </p:cNvPr>
          <p:cNvSpPr txBox="1"/>
          <p:nvPr/>
        </p:nvSpPr>
        <p:spPr>
          <a:xfrm>
            <a:off x="632944" y="2585771"/>
            <a:ext cx="661912" cy="369332"/>
          </a:xfrm>
          <a:prstGeom prst="rect">
            <a:avLst/>
          </a:prstGeom>
          <a:noFill/>
        </p:spPr>
        <p:txBody>
          <a:bodyPr wrap="square" rtlCol="0">
            <a:spAutoFit/>
          </a:bodyPr>
          <a:lstStyle/>
          <a:p>
            <a:r>
              <a:rPr lang="de-DE" b="1" dirty="0">
                <a:solidFill>
                  <a:schemeClr val="bg1"/>
                </a:solidFill>
                <a:latin typeface="Arial Narrow" panose="020B0606020202030204" pitchFamily="34" charset="0"/>
              </a:rPr>
              <a:t>2023</a:t>
            </a:r>
          </a:p>
        </p:txBody>
      </p:sp>
      <p:sp>
        <p:nvSpPr>
          <p:cNvPr id="33" name="Textplatzhalter 1">
            <a:extLst>
              <a:ext uri="{FF2B5EF4-FFF2-40B4-BE49-F238E27FC236}">
                <a16:creationId xmlns:a16="http://schemas.microsoft.com/office/drawing/2014/main" id="{15F96B39-10F7-48D8-AC1B-2DB5F747151F}"/>
              </a:ext>
            </a:extLst>
          </p:cNvPr>
          <p:cNvSpPr>
            <a:spLocks noGrp="1"/>
          </p:cNvSpPr>
          <p:nvPr>
            <p:ph type="body" sz="quarter" idx="11"/>
          </p:nvPr>
        </p:nvSpPr>
        <p:spPr>
          <a:xfrm>
            <a:off x="250825" y="189460"/>
            <a:ext cx="8642350" cy="411865"/>
          </a:xfrm>
        </p:spPr>
        <p:txBody>
          <a:bodyPr/>
          <a:lstStyle/>
          <a:p>
            <a:r>
              <a:rPr lang="de-DE" sz="2800" dirty="0">
                <a:solidFill>
                  <a:srgbClr val="E5C500"/>
                </a:solidFill>
              </a:rPr>
              <a:t>Endausbau Urbanstraße</a:t>
            </a:r>
            <a:r>
              <a:rPr lang="de-DE" sz="2800" dirty="0">
                <a:solidFill>
                  <a:srgbClr val="6E9BD2"/>
                </a:solidFill>
              </a:rPr>
              <a:t> </a:t>
            </a:r>
          </a:p>
        </p:txBody>
      </p:sp>
      <p:grpSp>
        <p:nvGrpSpPr>
          <p:cNvPr id="34" name="Gruppieren 33">
            <a:extLst>
              <a:ext uri="{FF2B5EF4-FFF2-40B4-BE49-F238E27FC236}">
                <a16:creationId xmlns:a16="http://schemas.microsoft.com/office/drawing/2014/main" id="{29B7D35C-8C93-4A20-A3A8-24B75B0AC500}"/>
              </a:ext>
            </a:extLst>
          </p:cNvPr>
          <p:cNvGrpSpPr/>
          <p:nvPr/>
        </p:nvGrpSpPr>
        <p:grpSpPr>
          <a:xfrm>
            <a:off x="2790740" y="1527926"/>
            <a:ext cx="2086060" cy="805363"/>
            <a:chOff x="5091174" y="3648447"/>
            <a:chExt cx="1854978" cy="805363"/>
          </a:xfrm>
        </p:grpSpPr>
        <p:sp>
          <p:nvSpPr>
            <p:cNvPr id="23" name="Textfeld 22">
              <a:extLst>
                <a:ext uri="{FF2B5EF4-FFF2-40B4-BE49-F238E27FC236}">
                  <a16:creationId xmlns:a16="http://schemas.microsoft.com/office/drawing/2014/main" id="{3F98A097-AF46-4422-9AD8-3A9BC214EDCC}"/>
                </a:ext>
              </a:extLst>
            </p:cNvPr>
            <p:cNvSpPr txBox="1"/>
            <p:nvPr/>
          </p:nvSpPr>
          <p:spPr>
            <a:xfrm>
              <a:off x="5091175" y="3653591"/>
              <a:ext cx="1839292" cy="800219"/>
            </a:xfrm>
            <a:prstGeom prst="rect">
              <a:avLst/>
            </a:prstGeom>
            <a:noFill/>
          </p:spPr>
          <p:txBody>
            <a:bodyPr wrap="square" rtlCol="0">
              <a:spAutoFit/>
            </a:bodyPr>
            <a:lstStyle/>
            <a:p>
              <a:r>
                <a:rPr lang="de-DE" b="1" dirty="0">
                  <a:latin typeface="Arial Narrow" panose="020B0606020202030204" pitchFamily="34" charset="0"/>
                </a:rPr>
                <a:t>März 2024</a:t>
              </a:r>
            </a:p>
            <a:p>
              <a:r>
                <a:rPr lang="de-DE" sz="1400" dirty="0">
                  <a:latin typeface="Arial Narrow" panose="020B0606020202030204" pitchFamily="34" charset="0"/>
                </a:rPr>
                <a:t>Rechtskraft des</a:t>
              </a:r>
            </a:p>
            <a:p>
              <a:r>
                <a:rPr lang="de-DE" sz="1400" dirty="0">
                  <a:latin typeface="Arial Narrow" panose="020B0606020202030204" pitchFamily="34" charset="0"/>
                </a:rPr>
                <a:t>Haushalts 2024</a:t>
              </a:r>
            </a:p>
          </p:txBody>
        </p:sp>
        <p:sp>
          <p:nvSpPr>
            <p:cNvPr id="24" name="Rechteck 23">
              <a:extLst>
                <a:ext uri="{FF2B5EF4-FFF2-40B4-BE49-F238E27FC236}">
                  <a16:creationId xmlns:a16="http://schemas.microsoft.com/office/drawing/2014/main" id="{5654190B-F1A3-4C9E-88BF-6EA2FD03C1E2}"/>
                </a:ext>
              </a:extLst>
            </p:cNvPr>
            <p:cNvSpPr/>
            <p:nvPr/>
          </p:nvSpPr>
          <p:spPr>
            <a:xfrm>
              <a:off x="5091174" y="3648447"/>
              <a:ext cx="1854978" cy="800219"/>
            </a:xfrm>
            <a:prstGeom prst="rect">
              <a:avLst/>
            </a:prstGeom>
            <a:noFill/>
            <a:ln w="28575">
              <a:solidFill>
                <a:srgbClr val="E5C4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44" name="Gruppieren 43">
            <a:extLst>
              <a:ext uri="{FF2B5EF4-FFF2-40B4-BE49-F238E27FC236}">
                <a16:creationId xmlns:a16="http://schemas.microsoft.com/office/drawing/2014/main" id="{16BA7861-D84A-4D1F-817D-F9C94818C50F}"/>
              </a:ext>
            </a:extLst>
          </p:cNvPr>
          <p:cNvGrpSpPr/>
          <p:nvPr/>
        </p:nvGrpSpPr>
        <p:grpSpPr>
          <a:xfrm>
            <a:off x="5684274" y="1514382"/>
            <a:ext cx="1675532" cy="805363"/>
            <a:chOff x="5091174" y="3648447"/>
            <a:chExt cx="1854978" cy="805363"/>
          </a:xfrm>
        </p:grpSpPr>
        <p:sp>
          <p:nvSpPr>
            <p:cNvPr id="45" name="Textfeld 44">
              <a:extLst>
                <a:ext uri="{FF2B5EF4-FFF2-40B4-BE49-F238E27FC236}">
                  <a16:creationId xmlns:a16="http://schemas.microsoft.com/office/drawing/2014/main" id="{65A7C199-8381-49E8-AB29-2E8B7B0F6B2D}"/>
                </a:ext>
              </a:extLst>
            </p:cNvPr>
            <p:cNvSpPr txBox="1"/>
            <p:nvPr/>
          </p:nvSpPr>
          <p:spPr>
            <a:xfrm>
              <a:off x="5091175" y="3653591"/>
              <a:ext cx="1839292" cy="800219"/>
            </a:xfrm>
            <a:prstGeom prst="rect">
              <a:avLst/>
            </a:prstGeom>
            <a:noFill/>
          </p:spPr>
          <p:txBody>
            <a:bodyPr wrap="square" rtlCol="0">
              <a:spAutoFit/>
            </a:bodyPr>
            <a:lstStyle/>
            <a:p>
              <a:r>
                <a:rPr lang="de-DE" b="1" dirty="0">
                  <a:latin typeface="Arial Narrow" panose="020B0606020202030204" pitchFamily="34" charset="0"/>
                </a:rPr>
                <a:t>3. Quartal 2024</a:t>
              </a:r>
            </a:p>
            <a:p>
              <a:r>
                <a:rPr lang="de-DE" sz="1400" dirty="0">
                  <a:latin typeface="Arial Narrow" panose="020B0606020202030204" pitchFamily="34" charset="0"/>
                </a:rPr>
                <a:t>Voraussichtlicher </a:t>
              </a:r>
            </a:p>
            <a:p>
              <a:r>
                <a:rPr lang="de-DE" sz="1400" dirty="0">
                  <a:latin typeface="Arial Narrow" panose="020B0606020202030204" pitchFamily="34" charset="0"/>
                </a:rPr>
                <a:t>Baubeginn</a:t>
              </a:r>
            </a:p>
          </p:txBody>
        </p:sp>
        <p:sp>
          <p:nvSpPr>
            <p:cNvPr id="46" name="Rechteck 45">
              <a:extLst>
                <a:ext uri="{FF2B5EF4-FFF2-40B4-BE49-F238E27FC236}">
                  <a16:creationId xmlns:a16="http://schemas.microsoft.com/office/drawing/2014/main" id="{72905D98-6002-481E-84D2-50801A061343}"/>
                </a:ext>
              </a:extLst>
            </p:cNvPr>
            <p:cNvSpPr/>
            <p:nvPr/>
          </p:nvSpPr>
          <p:spPr>
            <a:xfrm>
              <a:off x="5091174" y="3648447"/>
              <a:ext cx="1854978" cy="800219"/>
            </a:xfrm>
            <a:prstGeom prst="rect">
              <a:avLst/>
            </a:prstGeom>
            <a:noFill/>
            <a:ln w="28575">
              <a:solidFill>
                <a:srgbClr val="E5C4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5" name="Gruppieren 34">
            <a:extLst>
              <a:ext uri="{FF2B5EF4-FFF2-40B4-BE49-F238E27FC236}">
                <a16:creationId xmlns:a16="http://schemas.microsoft.com/office/drawing/2014/main" id="{5F033508-B438-459E-8691-90FBF0072BB0}"/>
              </a:ext>
            </a:extLst>
          </p:cNvPr>
          <p:cNvGrpSpPr/>
          <p:nvPr/>
        </p:nvGrpSpPr>
        <p:grpSpPr>
          <a:xfrm>
            <a:off x="6721765" y="3201953"/>
            <a:ext cx="1951180" cy="1077218"/>
            <a:chOff x="2457683" y="1524282"/>
            <a:chExt cx="2189267" cy="1077218"/>
          </a:xfrm>
        </p:grpSpPr>
        <p:sp>
          <p:nvSpPr>
            <p:cNvPr id="42" name="Textfeld 41">
              <a:extLst>
                <a:ext uri="{FF2B5EF4-FFF2-40B4-BE49-F238E27FC236}">
                  <a16:creationId xmlns:a16="http://schemas.microsoft.com/office/drawing/2014/main" id="{9EA7A471-79F9-4A93-81E3-06FB96E590DA}"/>
                </a:ext>
              </a:extLst>
            </p:cNvPr>
            <p:cNvSpPr txBox="1"/>
            <p:nvPr/>
          </p:nvSpPr>
          <p:spPr>
            <a:xfrm>
              <a:off x="2457683" y="1524282"/>
              <a:ext cx="2169991" cy="1077218"/>
            </a:xfrm>
            <a:prstGeom prst="rect">
              <a:avLst/>
            </a:prstGeom>
            <a:noFill/>
          </p:spPr>
          <p:txBody>
            <a:bodyPr wrap="square" rtlCol="0">
              <a:spAutoFit/>
            </a:bodyPr>
            <a:lstStyle/>
            <a:p>
              <a:r>
                <a:rPr lang="de-DE" b="1" dirty="0">
                  <a:latin typeface="Arial Narrow" panose="020B0606020202030204" pitchFamily="34" charset="0"/>
                </a:rPr>
                <a:t>3./4. Quartal 2024</a:t>
              </a:r>
            </a:p>
            <a:p>
              <a:r>
                <a:rPr lang="de-DE" sz="1400" dirty="0">
                  <a:latin typeface="Arial Narrow" panose="020B0606020202030204" pitchFamily="34" charset="0"/>
                </a:rPr>
                <a:t>Voraussichtliches Bauende</a:t>
              </a:r>
            </a:p>
          </p:txBody>
        </p:sp>
        <p:sp>
          <p:nvSpPr>
            <p:cNvPr id="47" name="Rechteck 46">
              <a:extLst>
                <a:ext uri="{FF2B5EF4-FFF2-40B4-BE49-F238E27FC236}">
                  <a16:creationId xmlns:a16="http://schemas.microsoft.com/office/drawing/2014/main" id="{44476DBE-43C2-4F0D-A5FE-8E10252A14BC}"/>
                </a:ext>
              </a:extLst>
            </p:cNvPr>
            <p:cNvSpPr/>
            <p:nvPr/>
          </p:nvSpPr>
          <p:spPr>
            <a:xfrm>
              <a:off x="2476957" y="1527926"/>
              <a:ext cx="2169993" cy="800219"/>
            </a:xfrm>
            <a:prstGeom prst="rect">
              <a:avLst/>
            </a:prstGeom>
            <a:noFill/>
            <a:ln w="28575">
              <a:solidFill>
                <a:srgbClr val="E5C4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3" name="Video 2">
            <a:hlinkClick r:id="" action="ppaction://media"/>
            <a:extLst>
              <a:ext uri="{FF2B5EF4-FFF2-40B4-BE49-F238E27FC236}">
                <a16:creationId xmlns:a16="http://schemas.microsoft.com/office/drawing/2014/main" id="{F2A70938-FDA1-4E95-91CC-2DCC9C3F7A7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8979158" y="5019869"/>
            <a:ext cx="164841" cy="123631"/>
          </a:xfrm>
          <a:prstGeom prst="rect">
            <a:avLst/>
          </a:prstGeom>
        </p:spPr>
      </p:pic>
    </p:spTree>
    <p:extLst>
      <p:ext uri="{BB962C8B-B14F-4D97-AF65-F5344CB8AC3E}">
        <p14:creationId xmlns:p14="http://schemas.microsoft.com/office/powerpoint/2010/main" val="1613784722"/>
      </p:ext>
    </p:extLst>
  </p:cSld>
  <p:clrMapOvr>
    <a:masterClrMapping/>
  </p:clrMapOvr>
  <mc:AlternateContent xmlns:mc="http://schemas.openxmlformats.org/markup-compatibility/2006" xmlns:p14="http://schemas.microsoft.com/office/powerpoint/2010/main">
    <mc:Choice Requires="p14">
      <p:transition spd="slow" p14:dur="2000" advTm="36673"/>
    </mc:Choice>
    <mc:Fallback xmlns="">
      <p:transition spd="slow" advTm="36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67D47EAB-0AC3-4DFD-A33D-06429F2EC126}"/>
              </a:ext>
            </a:extLst>
          </p:cNvPr>
          <p:cNvSpPr>
            <a:spLocks noGrp="1"/>
          </p:cNvSpPr>
          <p:nvPr>
            <p:ph type="body" sz="quarter" idx="12"/>
          </p:nvPr>
        </p:nvSpPr>
        <p:spPr>
          <a:xfrm>
            <a:off x="482600" y="1272299"/>
            <a:ext cx="7283450" cy="449202"/>
          </a:xfrm>
        </p:spPr>
        <p:txBody>
          <a:bodyPr/>
          <a:lstStyle/>
          <a:p>
            <a:r>
              <a:rPr lang="de-DE" dirty="0"/>
              <a:t>Haben Sie Fragen ?</a:t>
            </a:r>
          </a:p>
        </p:txBody>
      </p:sp>
      <p:sp>
        <p:nvSpPr>
          <p:cNvPr id="4" name="Textplatzhalter 3">
            <a:extLst>
              <a:ext uri="{FF2B5EF4-FFF2-40B4-BE49-F238E27FC236}">
                <a16:creationId xmlns:a16="http://schemas.microsoft.com/office/drawing/2014/main" id="{E3433834-64A2-4F01-8B9B-0DFC385A1312}"/>
              </a:ext>
            </a:extLst>
          </p:cNvPr>
          <p:cNvSpPr>
            <a:spLocks noGrp="1"/>
          </p:cNvSpPr>
          <p:nvPr>
            <p:ph type="body" sz="quarter" idx="11"/>
          </p:nvPr>
        </p:nvSpPr>
        <p:spPr>
          <a:xfrm>
            <a:off x="482601" y="400164"/>
            <a:ext cx="4822370" cy="314705"/>
          </a:xfrm>
        </p:spPr>
        <p:txBody>
          <a:bodyPr/>
          <a:lstStyle/>
          <a:p>
            <a:r>
              <a:rPr lang="de-DE" dirty="0"/>
              <a:t>Endausbau Urbanstraße</a:t>
            </a:r>
          </a:p>
        </p:txBody>
      </p:sp>
      <p:sp>
        <p:nvSpPr>
          <p:cNvPr id="5" name="Fußzeilenplatzhalter 4">
            <a:extLst>
              <a:ext uri="{FF2B5EF4-FFF2-40B4-BE49-F238E27FC236}">
                <a16:creationId xmlns:a16="http://schemas.microsoft.com/office/drawing/2014/main" id="{FEEB6BC2-721E-414A-B5C6-A14B436E1078}"/>
              </a:ext>
            </a:extLst>
          </p:cNvPr>
          <p:cNvSpPr>
            <a:spLocks noGrp="1"/>
          </p:cNvSpPr>
          <p:nvPr>
            <p:ph type="ftr" sz="quarter" idx="3"/>
          </p:nvPr>
        </p:nvSpPr>
        <p:spPr/>
        <p:txBody>
          <a:bodyPr/>
          <a:lstStyle/>
          <a:p>
            <a:r>
              <a:rPr lang="de-DE"/>
              <a:t>Fachbereich Stadtentwicklung, -planung und Mobilitätsinfrastruktur </a:t>
            </a:r>
            <a:endParaRPr lang="de-DE" dirty="0"/>
          </a:p>
        </p:txBody>
      </p:sp>
      <p:sp>
        <p:nvSpPr>
          <p:cNvPr id="12" name="Rechteck 11">
            <a:extLst>
              <a:ext uri="{FF2B5EF4-FFF2-40B4-BE49-F238E27FC236}">
                <a16:creationId xmlns:a16="http://schemas.microsoft.com/office/drawing/2014/main" id="{BC97D7FC-8DD7-46F7-9E44-422F7E0E6256}"/>
              </a:ext>
            </a:extLst>
          </p:cNvPr>
          <p:cNvSpPr/>
          <p:nvPr/>
        </p:nvSpPr>
        <p:spPr>
          <a:xfrm>
            <a:off x="256309" y="4047397"/>
            <a:ext cx="8638309" cy="798354"/>
          </a:xfrm>
          <a:prstGeom prst="rect">
            <a:avLst/>
          </a:prstGeom>
          <a:solidFill>
            <a:srgbClr val="EBC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extplatzhalter 1">
            <a:extLst>
              <a:ext uri="{FF2B5EF4-FFF2-40B4-BE49-F238E27FC236}">
                <a16:creationId xmlns:a16="http://schemas.microsoft.com/office/drawing/2014/main" id="{046068CF-0DA7-4760-9535-A7E7759D72BD}"/>
              </a:ext>
            </a:extLst>
          </p:cNvPr>
          <p:cNvSpPr>
            <a:spLocks noGrp="1"/>
          </p:cNvSpPr>
          <p:nvPr>
            <p:ph type="body" sz="quarter" idx="15"/>
          </p:nvPr>
        </p:nvSpPr>
        <p:spPr>
          <a:xfrm>
            <a:off x="482600" y="2090088"/>
            <a:ext cx="5015832" cy="582091"/>
          </a:xfrm>
        </p:spPr>
        <p:txBody>
          <a:bodyPr/>
          <a:lstStyle/>
          <a:p>
            <a:pPr marL="0" indent="0">
              <a:buNone/>
            </a:pPr>
            <a:r>
              <a:rPr lang="de-DE" sz="1800" dirty="0"/>
              <a:t>Auch im Nachgang zu dieser Veranstaltung können Sie sich gerne an die Mitarbeitenden der Stadtverwaltung wenden.</a:t>
            </a:r>
          </a:p>
          <a:p>
            <a:pPr marL="0" indent="0">
              <a:buNone/>
            </a:pPr>
            <a:r>
              <a:rPr lang="de-DE" sz="1800" dirty="0"/>
              <a:t>Die Ausführungsplanung ist Grundlage dieser Präsentation und inhaltlich abgeschlossen. </a:t>
            </a:r>
            <a:br>
              <a:rPr lang="de-DE" sz="1800" dirty="0"/>
            </a:br>
            <a:r>
              <a:rPr lang="de-DE" sz="1800" dirty="0"/>
              <a:t>Anregungen und Bemerkungen zur aktuellen Planung können Sie an die o.a. Funktionsadresse schicken.</a:t>
            </a:r>
          </a:p>
        </p:txBody>
      </p:sp>
      <p:sp>
        <p:nvSpPr>
          <p:cNvPr id="11" name="Textfeld 5">
            <a:extLst>
              <a:ext uri="{FF2B5EF4-FFF2-40B4-BE49-F238E27FC236}">
                <a16:creationId xmlns:a16="http://schemas.microsoft.com/office/drawing/2014/main" id="{98A50FF0-4B2A-4C54-A861-16E6F5C4EFE9}"/>
              </a:ext>
            </a:extLst>
          </p:cNvPr>
          <p:cNvSpPr txBox="1"/>
          <p:nvPr/>
        </p:nvSpPr>
        <p:spPr>
          <a:xfrm>
            <a:off x="5921846" y="975490"/>
            <a:ext cx="2504440" cy="107721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sz="1600" b="1" u="sng" dirty="0">
                <a:latin typeface="Arial Narrow" panose="020B0606020202030204" pitchFamily="34" charset="0"/>
              </a:rPr>
              <a:t>Planung &amp; Bau:</a:t>
            </a:r>
          </a:p>
          <a:p>
            <a:r>
              <a:rPr lang="de-DE" sz="1600" dirty="0">
                <a:latin typeface="Arial Narrow" panose="020B0606020202030204" pitchFamily="34" charset="0"/>
              </a:rPr>
              <a:t>Marco Zwick &amp; Ilker </a:t>
            </a:r>
            <a:r>
              <a:rPr lang="de-DE" sz="1600" dirty="0" err="1">
                <a:latin typeface="Arial Narrow" panose="020B0606020202030204" pitchFamily="34" charset="0"/>
              </a:rPr>
              <a:t>Kaluk</a:t>
            </a:r>
            <a:endParaRPr lang="de-DE" sz="1600" dirty="0">
              <a:latin typeface="Arial Narrow" panose="020B0606020202030204" pitchFamily="34" charset="0"/>
            </a:endParaRPr>
          </a:p>
          <a:p>
            <a:r>
              <a:rPr lang="de-DE" sz="1600" dirty="0">
                <a:latin typeface="Arial Narrow" panose="020B0606020202030204" pitchFamily="34" charset="0"/>
              </a:rPr>
              <a:t>urbanstrasse@mail.aachen.de</a:t>
            </a:r>
          </a:p>
          <a:p>
            <a:r>
              <a:rPr lang="de-DE" sz="1600" dirty="0">
                <a:latin typeface="Arial Narrow" panose="020B0606020202030204" pitchFamily="34" charset="0"/>
              </a:rPr>
              <a:t>0241 432-6840</a:t>
            </a:r>
          </a:p>
        </p:txBody>
      </p:sp>
      <p:sp>
        <p:nvSpPr>
          <p:cNvPr id="14" name="Textfeld 7">
            <a:extLst>
              <a:ext uri="{FF2B5EF4-FFF2-40B4-BE49-F238E27FC236}">
                <a16:creationId xmlns:a16="http://schemas.microsoft.com/office/drawing/2014/main" id="{22174859-DF94-4B7F-B007-6285CF987F9D}"/>
              </a:ext>
            </a:extLst>
          </p:cNvPr>
          <p:cNvSpPr txBox="1"/>
          <p:nvPr/>
        </p:nvSpPr>
        <p:spPr>
          <a:xfrm>
            <a:off x="5921846" y="2251995"/>
            <a:ext cx="2739554" cy="107721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1" i="0" u="sng" strike="noStrike" kern="1200" cap="none" spc="0" normalizeH="0" baseline="0" noProof="0" dirty="0">
                <a:ln>
                  <a:noFill/>
                </a:ln>
                <a:solidFill>
                  <a:prstClr val="black"/>
                </a:solidFill>
                <a:effectLst/>
                <a:uLnTx/>
                <a:uFillTx/>
                <a:latin typeface="Arial Narrow" panose="020B0606020202030204" pitchFamily="34" charset="0"/>
                <a:ea typeface="+mn-ea"/>
                <a:cs typeface="+mn-cs"/>
              </a:rPr>
              <a:t>Allgemeines Beitragsrecht: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Dirk Schröders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FB60-beitraege@mail.aachen.de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0241 432-6020 </a:t>
            </a:r>
          </a:p>
        </p:txBody>
      </p:sp>
      <p:sp>
        <p:nvSpPr>
          <p:cNvPr id="15" name="Textfeld 8">
            <a:extLst>
              <a:ext uri="{FF2B5EF4-FFF2-40B4-BE49-F238E27FC236}">
                <a16:creationId xmlns:a16="http://schemas.microsoft.com/office/drawing/2014/main" id="{8008EF28-FC9D-404B-A041-536F0134F088}"/>
              </a:ext>
            </a:extLst>
          </p:cNvPr>
          <p:cNvSpPr txBox="1"/>
          <p:nvPr/>
        </p:nvSpPr>
        <p:spPr>
          <a:xfrm>
            <a:off x="5921846" y="3517454"/>
            <a:ext cx="2739554" cy="107721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sz="1600" b="1" u="sng" dirty="0">
                <a:latin typeface="Arial Narrow" panose="020B0606020202030204" pitchFamily="34" charset="0"/>
              </a:rPr>
              <a:t>Beitragsrecht Urbanstraße:</a:t>
            </a:r>
          </a:p>
          <a:p>
            <a:r>
              <a:rPr lang="de-DE" sz="1600" dirty="0">
                <a:latin typeface="Arial Narrow" panose="020B0606020202030204" pitchFamily="34" charset="0"/>
              </a:rPr>
              <a:t>Günter Liebert</a:t>
            </a:r>
          </a:p>
          <a:p>
            <a:r>
              <a:rPr lang="de-DE" sz="1600" dirty="0">
                <a:latin typeface="Arial Narrow" panose="020B0606020202030204" pitchFamily="34" charset="0"/>
              </a:rPr>
              <a:t>guenter.liebert@mail.aachen.de</a:t>
            </a:r>
          </a:p>
          <a:p>
            <a:r>
              <a:rPr lang="de-DE" sz="1600" dirty="0">
                <a:latin typeface="Arial Narrow" panose="020B0606020202030204" pitchFamily="34" charset="0"/>
              </a:rPr>
              <a:t>0241 432-6025 </a:t>
            </a:r>
            <a:endParaRPr lang="de-DE" sz="1400" dirty="0">
              <a:latin typeface="Arial Narrow" panose="020B0606020202030204" pitchFamily="34" charset="0"/>
            </a:endParaRPr>
          </a:p>
        </p:txBody>
      </p:sp>
      <p:pic>
        <p:nvPicPr>
          <p:cNvPr id="6" name="Video 5">
            <a:hlinkClick r:id="" action="ppaction://media"/>
            <a:extLst>
              <a:ext uri="{FF2B5EF4-FFF2-40B4-BE49-F238E27FC236}">
                <a16:creationId xmlns:a16="http://schemas.microsoft.com/office/drawing/2014/main" id="{6FCF395E-1F22-4A92-8E07-5B2BC519105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8982268" y="5022202"/>
            <a:ext cx="161731" cy="121298"/>
          </a:xfrm>
          <a:prstGeom prst="rect">
            <a:avLst/>
          </a:prstGeom>
        </p:spPr>
      </p:pic>
    </p:spTree>
    <p:extLst>
      <p:ext uri="{BB962C8B-B14F-4D97-AF65-F5344CB8AC3E}">
        <p14:creationId xmlns:p14="http://schemas.microsoft.com/office/powerpoint/2010/main" val="1891493838"/>
      </p:ext>
    </p:extLst>
  </p:cSld>
  <p:clrMapOvr>
    <a:masterClrMapping/>
  </p:clrMapOvr>
  <mc:AlternateContent xmlns:mc="http://schemas.openxmlformats.org/markup-compatibility/2006" xmlns:p14="http://schemas.microsoft.com/office/powerpoint/2010/main">
    <mc:Choice Requires="p14">
      <p:transition spd="slow" p14:dur="2000" advTm="78317"/>
    </mc:Choice>
    <mc:Fallback xmlns="">
      <p:transition spd="slow" advTm="78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01C7973A-BEA3-43A8-9ED9-A6D4591BA17B}"/>
              </a:ext>
            </a:extLst>
          </p:cNvPr>
          <p:cNvSpPr>
            <a:spLocks noGrp="1"/>
          </p:cNvSpPr>
          <p:nvPr>
            <p:ph type="body" sz="quarter" idx="15"/>
          </p:nvPr>
        </p:nvSpPr>
        <p:spPr>
          <a:xfrm>
            <a:off x="483272" y="1184920"/>
            <a:ext cx="4176242" cy="2911198"/>
          </a:xfrm>
        </p:spPr>
        <p:txBody>
          <a:bodyPr anchor="t"/>
          <a:lstStyle/>
          <a:p>
            <a:r>
              <a:rPr lang="de-DE" sz="1800" dirty="0"/>
              <a:t>Vorstellungsrunde</a:t>
            </a:r>
          </a:p>
          <a:p>
            <a:r>
              <a:rPr lang="de-DE" sz="1800" dirty="0"/>
              <a:t>Ausgangslage</a:t>
            </a:r>
          </a:p>
          <a:p>
            <a:r>
              <a:rPr lang="de-DE" sz="1800" dirty="0"/>
              <a:t>Vorstellung der Ausführungsplanung</a:t>
            </a:r>
            <a:endParaRPr lang="de-DE" sz="1800" b="1" dirty="0"/>
          </a:p>
          <a:p>
            <a:r>
              <a:rPr lang="de-DE" sz="1800" dirty="0"/>
              <a:t>Anliegerbeiträge</a:t>
            </a:r>
          </a:p>
          <a:p>
            <a:r>
              <a:rPr lang="de-DE" sz="1800" dirty="0"/>
              <a:t>Kosten, Bauzeit und Bauablauf</a:t>
            </a:r>
          </a:p>
          <a:p>
            <a:pPr marL="0" indent="0">
              <a:buNone/>
            </a:pPr>
            <a:endParaRPr lang="de-DE" b="1" dirty="0"/>
          </a:p>
          <a:p>
            <a:endParaRPr lang="de-DE" dirty="0"/>
          </a:p>
        </p:txBody>
      </p:sp>
      <p:sp>
        <p:nvSpPr>
          <p:cNvPr id="5" name="Fußzeilenplatzhalter 4">
            <a:extLst>
              <a:ext uri="{FF2B5EF4-FFF2-40B4-BE49-F238E27FC236}">
                <a16:creationId xmlns:a16="http://schemas.microsoft.com/office/drawing/2014/main" id="{9B816D75-FC97-404D-8EAC-AF61FF945898}"/>
              </a:ext>
            </a:extLst>
          </p:cNvPr>
          <p:cNvSpPr>
            <a:spLocks noGrp="1"/>
          </p:cNvSpPr>
          <p:nvPr>
            <p:ph type="ftr" sz="quarter" idx="3"/>
          </p:nvPr>
        </p:nvSpPr>
        <p:spPr/>
        <p:txBody>
          <a:bodyPr/>
          <a:lstStyle/>
          <a:p>
            <a:r>
              <a:rPr lang="de-DE" dirty="0"/>
              <a:t>Fachbereich Stadtentwicklung, -planung und Mobilitätsinfrastruktur </a:t>
            </a:r>
          </a:p>
        </p:txBody>
      </p:sp>
      <p:sp>
        <p:nvSpPr>
          <p:cNvPr id="8" name="Textplatzhalter 3">
            <a:extLst>
              <a:ext uri="{FF2B5EF4-FFF2-40B4-BE49-F238E27FC236}">
                <a16:creationId xmlns:a16="http://schemas.microsoft.com/office/drawing/2014/main" id="{2EF4162E-3237-483A-BF71-A668C913DE5B}"/>
              </a:ext>
            </a:extLst>
          </p:cNvPr>
          <p:cNvSpPr>
            <a:spLocks noGrp="1"/>
          </p:cNvSpPr>
          <p:nvPr>
            <p:ph type="body" sz="quarter" idx="11"/>
          </p:nvPr>
        </p:nvSpPr>
        <p:spPr>
          <a:xfrm>
            <a:off x="482601" y="400164"/>
            <a:ext cx="4175563" cy="314705"/>
          </a:xfrm>
        </p:spPr>
        <p:txBody>
          <a:bodyPr/>
          <a:lstStyle/>
          <a:p>
            <a:r>
              <a:rPr lang="de-DE" dirty="0"/>
              <a:t>Agenda</a:t>
            </a:r>
          </a:p>
        </p:txBody>
      </p:sp>
      <p:pic>
        <p:nvPicPr>
          <p:cNvPr id="3" name="Video 2">
            <a:hlinkClick r:id="" action="ppaction://media"/>
            <a:extLst>
              <a:ext uri="{FF2B5EF4-FFF2-40B4-BE49-F238E27FC236}">
                <a16:creationId xmlns:a16="http://schemas.microsoft.com/office/drawing/2014/main" id="{6D2378AD-2B99-4C4C-BFDB-B95BDE4F117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8979158" y="5019869"/>
            <a:ext cx="164841" cy="123631"/>
          </a:xfrm>
          <a:prstGeom prst="rect">
            <a:avLst/>
          </a:prstGeom>
        </p:spPr>
      </p:pic>
    </p:spTree>
    <p:extLst>
      <p:ext uri="{BB962C8B-B14F-4D97-AF65-F5344CB8AC3E}">
        <p14:creationId xmlns:p14="http://schemas.microsoft.com/office/powerpoint/2010/main" val="2944417354"/>
      </p:ext>
    </p:extLst>
  </p:cSld>
  <p:clrMapOvr>
    <a:masterClrMapping/>
  </p:clrMapOvr>
  <mc:AlternateContent xmlns:mc="http://schemas.openxmlformats.org/markup-compatibility/2006" xmlns:p14="http://schemas.microsoft.com/office/powerpoint/2010/main">
    <mc:Choice Requires="p14">
      <p:transition spd="slow" p14:dur="2000" advTm="31402"/>
    </mc:Choice>
    <mc:Fallback xmlns="">
      <p:transition spd="slow" advTm="31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09A335EB-9B0F-49E2-B74F-7A6959B58D0E}"/>
              </a:ext>
            </a:extLst>
          </p:cNvPr>
          <p:cNvSpPr>
            <a:spLocks noGrp="1"/>
          </p:cNvSpPr>
          <p:nvPr>
            <p:ph type="body" sz="quarter" idx="12"/>
          </p:nvPr>
        </p:nvSpPr>
        <p:spPr>
          <a:xfrm>
            <a:off x="482600" y="849238"/>
            <a:ext cx="7080794" cy="929391"/>
          </a:xfrm>
        </p:spPr>
        <p:txBody>
          <a:bodyPr/>
          <a:lstStyle/>
          <a:p>
            <a:r>
              <a:rPr lang="de-DE" dirty="0"/>
              <a:t>Ausgangslage</a:t>
            </a:r>
          </a:p>
        </p:txBody>
      </p:sp>
      <p:sp>
        <p:nvSpPr>
          <p:cNvPr id="5" name="Fußzeilenplatzhalter 4">
            <a:extLst>
              <a:ext uri="{FF2B5EF4-FFF2-40B4-BE49-F238E27FC236}">
                <a16:creationId xmlns:a16="http://schemas.microsoft.com/office/drawing/2014/main" id="{9B816D75-FC97-404D-8EAC-AF61FF945898}"/>
              </a:ext>
            </a:extLst>
          </p:cNvPr>
          <p:cNvSpPr>
            <a:spLocks noGrp="1"/>
          </p:cNvSpPr>
          <p:nvPr>
            <p:ph type="ftr" sz="quarter" idx="3"/>
          </p:nvPr>
        </p:nvSpPr>
        <p:spPr/>
        <p:txBody>
          <a:bodyPr/>
          <a:lstStyle/>
          <a:p>
            <a:r>
              <a:rPr lang="de-DE"/>
              <a:t>Fachbereich Stadtentwicklung, -planung und Mobilitätsinfrastruktur </a:t>
            </a:r>
            <a:endParaRPr lang="de-DE" dirty="0"/>
          </a:p>
        </p:txBody>
      </p:sp>
      <p:sp>
        <p:nvSpPr>
          <p:cNvPr id="7" name="Textplatzhalter 3">
            <a:extLst>
              <a:ext uri="{FF2B5EF4-FFF2-40B4-BE49-F238E27FC236}">
                <a16:creationId xmlns:a16="http://schemas.microsoft.com/office/drawing/2014/main" id="{D13BDE5D-76A9-4900-BA94-B6FA2665F54F}"/>
              </a:ext>
            </a:extLst>
          </p:cNvPr>
          <p:cNvSpPr txBox="1">
            <a:spLocks/>
          </p:cNvSpPr>
          <p:nvPr/>
        </p:nvSpPr>
        <p:spPr>
          <a:xfrm>
            <a:off x="482601" y="400164"/>
            <a:ext cx="7351978" cy="314705"/>
          </a:xfrm>
          <a:prstGeom prst="rect">
            <a:avLst/>
          </a:prstGeom>
          <a:noFill/>
        </p:spPr>
        <p:txBody>
          <a:bodyPr lIns="0" tIns="0" rIns="0" bIns="0"/>
          <a:lstStyle>
            <a:lvl1pPr marL="0" indent="0" algn="l" defTabSz="685783" rtl="0" eaLnBrk="1" latinLnBrk="0" hangingPunct="1">
              <a:lnSpc>
                <a:spcPct val="100000"/>
              </a:lnSpc>
              <a:spcBef>
                <a:spcPts val="0"/>
              </a:spcBef>
              <a:spcAft>
                <a:spcPts val="0"/>
              </a:spcAft>
              <a:buFont typeface="Arial" panose="020B0604020202020204" pitchFamily="34" charset="0"/>
              <a:buNone/>
              <a:defRPr sz="2800" b="0" i="0" kern="1200" spc="0">
                <a:solidFill>
                  <a:schemeClr val="bg1"/>
                </a:solidFill>
                <a:latin typeface="TheMixOsF Black" panose="020B0302050302020203" pitchFamily="34" charset="77"/>
                <a:ea typeface="+mn-ea"/>
                <a:cs typeface="+mn-cs"/>
              </a:defRPr>
            </a:lvl1pPr>
            <a:lvl2pPr marL="342891" indent="0" algn="l" defTabSz="685783"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1"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r>
              <a:rPr lang="de-DE" dirty="0"/>
              <a:t>Endausbau Urbanstraße </a:t>
            </a:r>
          </a:p>
        </p:txBody>
      </p:sp>
      <p:pic>
        <p:nvPicPr>
          <p:cNvPr id="2" name="Video 1">
            <a:hlinkClick r:id="" action="ppaction://media"/>
            <a:extLst>
              <a:ext uri="{FF2B5EF4-FFF2-40B4-BE49-F238E27FC236}">
                <a16:creationId xmlns:a16="http://schemas.microsoft.com/office/drawing/2014/main" id="{29BB426F-7E66-488E-8ADB-D4D22403150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8979158" y="5019869"/>
            <a:ext cx="164841" cy="123631"/>
          </a:xfrm>
          <a:prstGeom prst="rect">
            <a:avLst/>
          </a:prstGeom>
        </p:spPr>
      </p:pic>
    </p:spTree>
    <p:extLst>
      <p:ext uri="{BB962C8B-B14F-4D97-AF65-F5344CB8AC3E}">
        <p14:creationId xmlns:p14="http://schemas.microsoft.com/office/powerpoint/2010/main" val="2203914209"/>
      </p:ext>
    </p:extLst>
  </p:cSld>
  <p:clrMapOvr>
    <a:masterClrMapping/>
  </p:clrMapOvr>
  <mc:AlternateContent xmlns:mc="http://schemas.openxmlformats.org/markup-compatibility/2006" xmlns:p14="http://schemas.microsoft.com/office/powerpoint/2010/main">
    <mc:Choice Requires="p14">
      <p:transition spd="slow" p14:dur="2000" advTm="3971"/>
    </mc:Choice>
    <mc:Fallback xmlns="">
      <p:transition spd="slow" advTm="3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21"/>
          </p:nvPr>
        </p:nvSpPr>
        <p:spPr/>
        <p:txBody>
          <a:bodyPr/>
          <a:lstStyle/>
          <a:p>
            <a:r>
              <a:rPr lang="de-DE" sz="2800" dirty="0"/>
              <a:t>Ausgangslage</a:t>
            </a:r>
            <a:endParaRPr lang="de-DE" dirty="0"/>
          </a:p>
          <a:p>
            <a:endParaRPr lang="de-DE" dirty="0"/>
          </a:p>
        </p:txBody>
      </p:sp>
      <p:sp>
        <p:nvSpPr>
          <p:cNvPr id="5" name="Fußzeilenplatzhalter 4"/>
          <p:cNvSpPr>
            <a:spLocks noGrp="1"/>
          </p:cNvSpPr>
          <p:nvPr>
            <p:ph type="ftr" sz="quarter" idx="3"/>
          </p:nvPr>
        </p:nvSpPr>
        <p:spPr/>
        <p:txBody>
          <a:bodyPr/>
          <a:lstStyle/>
          <a:p>
            <a:r>
              <a:rPr lang="de-DE"/>
              <a:t>Fachbereich Stadtentwicklung, -planung und Mobilitätsinfrastruktur </a:t>
            </a:r>
            <a:endParaRPr lang="de-DE" dirty="0"/>
          </a:p>
        </p:txBody>
      </p:sp>
      <p:sp>
        <p:nvSpPr>
          <p:cNvPr id="10" name="Textplatzhalter 1">
            <a:extLst>
              <a:ext uri="{FF2B5EF4-FFF2-40B4-BE49-F238E27FC236}">
                <a16:creationId xmlns:a16="http://schemas.microsoft.com/office/drawing/2014/main" id="{F2AC4432-BD7D-4B1D-BE66-7DFAFC43A8FC}"/>
              </a:ext>
            </a:extLst>
          </p:cNvPr>
          <p:cNvSpPr>
            <a:spLocks noGrp="1"/>
          </p:cNvSpPr>
          <p:nvPr>
            <p:ph type="body" sz="quarter" idx="11"/>
          </p:nvPr>
        </p:nvSpPr>
        <p:spPr>
          <a:xfrm>
            <a:off x="250825" y="189460"/>
            <a:ext cx="8642350" cy="411865"/>
          </a:xfrm>
        </p:spPr>
        <p:txBody>
          <a:bodyPr/>
          <a:lstStyle/>
          <a:p>
            <a:r>
              <a:rPr lang="de-DE" sz="2800" dirty="0">
                <a:solidFill>
                  <a:srgbClr val="E5C500"/>
                </a:solidFill>
              </a:rPr>
              <a:t>Endausbau Urbanstraße</a:t>
            </a:r>
            <a:r>
              <a:rPr lang="de-DE" sz="2800" dirty="0">
                <a:solidFill>
                  <a:srgbClr val="6E9BD2"/>
                </a:solidFill>
              </a:rPr>
              <a:t> </a:t>
            </a:r>
          </a:p>
        </p:txBody>
      </p:sp>
      <p:grpSp>
        <p:nvGrpSpPr>
          <p:cNvPr id="8" name="Gruppieren 5">
            <a:extLst>
              <a:ext uri="{FF2B5EF4-FFF2-40B4-BE49-F238E27FC236}">
                <a16:creationId xmlns:a16="http://schemas.microsoft.com/office/drawing/2014/main" id="{E172C422-56E2-4ECA-ABFB-D6061B202D41}"/>
              </a:ext>
            </a:extLst>
          </p:cNvPr>
          <p:cNvGrpSpPr>
            <a:grpSpLocks/>
          </p:cNvGrpSpPr>
          <p:nvPr/>
        </p:nvGrpSpPr>
        <p:grpSpPr bwMode="auto">
          <a:xfrm>
            <a:off x="250825" y="1489694"/>
            <a:ext cx="4235678" cy="3176758"/>
            <a:chOff x="255588" y="937368"/>
            <a:chExt cx="5093920" cy="3403609"/>
          </a:xfrm>
        </p:grpSpPr>
        <p:pic>
          <p:nvPicPr>
            <p:cNvPr id="9" name="Grafik 2">
              <a:extLst>
                <a:ext uri="{FF2B5EF4-FFF2-40B4-BE49-F238E27FC236}">
                  <a16:creationId xmlns:a16="http://schemas.microsoft.com/office/drawing/2014/main" id="{78AF9441-7372-4EF1-9810-1C3F4F5CD031}"/>
                </a:ext>
              </a:extLst>
            </p:cNvPr>
            <p:cNvPicPr>
              <a:picLocks noChangeAspect="1"/>
            </p:cNvPicPr>
            <p:nvPr/>
          </p:nvPicPr>
          <p:blipFill>
            <a:blip r:embed="rId5"/>
            <a:stretch>
              <a:fillRect/>
            </a:stretch>
          </p:blipFill>
          <p:spPr bwMode="auto">
            <a:xfrm>
              <a:off x="255588" y="937368"/>
              <a:ext cx="5093920" cy="340360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 name="Rechteck 10">
              <a:extLst>
                <a:ext uri="{FF2B5EF4-FFF2-40B4-BE49-F238E27FC236}">
                  <a16:creationId xmlns:a16="http://schemas.microsoft.com/office/drawing/2014/main" id="{65B5E3B3-5752-4757-8C52-935BEE834558}"/>
                </a:ext>
              </a:extLst>
            </p:cNvPr>
            <p:cNvSpPr/>
            <p:nvPr/>
          </p:nvSpPr>
          <p:spPr>
            <a:xfrm>
              <a:off x="4114318" y="2357565"/>
              <a:ext cx="188889" cy="44464"/>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de-DE"/>
            </a:p>
          </p:txBody>
        </p:sp>
        <p:sp>
          <p:nvSpPr>
            <p:cNvPr id="12" name="Rechteck 11">
              <a:extLst>
                <a:ext uri="{FF2B5EF4-FFF2-40B4-BE49-F238E27FC236}">
                  <a16:creationId xmlns:a16="http://schemas.microsoft.com/office/drawing/2014/main" id="{064561E9-08CF-4F6A-A571-9387B6EDC2C4}"/>
                </a:ext>
              </a:extLst>
            </p:cNvPr>
            <p:cNvSpPr/>
            <p:nvPr/>
          </p:nvSpPr>
          <p:spPr>
            <a:xfrm>
              <a:off x="3573048" y="2182885"/>
              <a:ext cx="117460" cy="46052"/>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de-DE"/>
            </a:p>
          </p:txBody>
        </p:sp>
      </p:grpSp>
      <p:pic>
        <p:nvPicPr>
          <p:cNvPr id="4" name="Grafik 3">
            <a:extLst>
              <a:ext uri="{FF2B5EF4-FFF2-40B4-BE49-F238E27FC236}">
                <a16:creationId xmlns:a16="http://schemas.microsoft.com/office/drawing/2014/main" id="{1BDFEE22-10E0-420D-A8F0-EAB4B5F4B029}"/>
              </a:ext>
            </a:extLst>
          </p:cNvPr>
          <p:cNvPicPr>
            <a:picLocks noChangeAspect="1"/>
          </p:cNvPicPr>
          <p:nvPr/>
        </p:nvPicPr>
        <p:blipFill>
          <a:blip r:embed="rId6"/>
          <a:stretch>
            <a:fillRect/>
          </a:stretch>
        </p:blipFill>
        <p:spPr>
          <a:xfrm>
            <a:off x="4657496" y="1489694"/>
            <a:ext cx="4235677" cy="3176758"/>
          </a:xfrm>
          <a:prstGeom prst="rect">
            <a:avLst/>
          </a:prstGeom>
          <a:ln>
            <a:solidFill>
              <a:schemeClr val="tx1"/>
            </a:solidFill>
          </a:ln>
        </p:spPr>
      </p:pic>
      <p:pic>
        <p:nvPicPr>
          <p:cNvPr id="2" name="Video 1">
            <a:hlinkClick r:id="" action="ppaction://media"/>
            <a:extLst>
              <a:ext uri="{FF2B5EF4-FFF2-40B4-BE49-F238E27FC236}">
                <a16:creationId xmlns:a16="http://schemas.microsoft.com/office/drawing/2014/main" id="{AEE8CE10-0901-4BF6-B3FA-84D120936FE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tretch>
            <a:fillRect/>
          </a:stretch>
        </p:blipFill>
        <p:spPr>
          <a:xfrm>
            <a:off x="8987452" y="5026090"/>
            <a:ext cx="156547" cy="117410"/>
          </a:xfrm>
          <a:prstGeom prst="rect">
            <a:avLst/>
          </a:prstGeom>
        </p:spPr>
      </p:pic>
    </p:spTree>
    <p:extLst>
      <p:ext uri="{BB962C8B-B14F-4D97-AF65-F5344CB8AC3E}">
        <p14:creationId xmlns:p14="http://schemas.microsoft.com/office/powerpoint/2010/main" val="1935700180"/>
      </p:ext>
    </p:extLst>
  </p:cSld>
  <p:clrMapOvr>
    <a:masterClrMapping/>
  </p:clrMapOvr>
  <mc:AlternateContent xmlns:mc="http://schemas.openxmlformats.org/markup-compatibility/2006" xmlns:p14="http://schemas.microsoft.com/office/powerpoint/2010/main">
    <mc:Choice Requires="p14">
      <p:transition spd="slow" p14:dur="2000" advTm="90108"/>
    </mc:Choice>
    <mc:Fallback xmlns="">
      <p:transition spd="slow" advTm="90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3B6B652D-1D4F-4C84-90D9-A303AC6DC7E7}"/>
              </a:ext>
            </a:extLst>
          </p:cNvPr>
          <p:cNvSpPr>
            <a:spLocks noGrp="1"/>
          </p:cNvSpPr>
          <p:nvPr>
            <p:ph type="ftr" sz="quarter" idx="3"/>
          </p:nvPr>
        </p:nvSpPr>
        <p:spPr/>
        <p:txBody>
          <a:bodyPr/>
          <a:lstStyle/>
          <a:p>
            <a:r>
              <a:rPr lang="de-DE"/>
              <a:t>Fachbereich Stadtentwicklung, -planung und Mobilitätsinfrastruktur </a:t>
            </a:r>
            <a:endParaRPr lang="de-DE" dirty="0"/>
          </a:p>
        </p:txBody>
      </p:sp>
      <p:sp>
        <p:nvSpPr>
          <p:cNvPr id="6" name="Textplatzhalter 1">
            <a:extLst>
              <a:ext uri="{FF2B5EF4-FFF2-40B4-BE49-F238E27FC236}">
                <a16:creationId xmlns:a16="http://schemas.microsoft.com/office/drawing/2014/main" id="{09056F78-6A93-4790-ACDC-CFB8528E7F97}"/>
              </a:ext>
            </a:extLst>
          </p:cNvPr>
          <p:cNvSpPr>
            <a:spLocks noGrp="1"/>
          </p:cNvSpPr>
          <p:nvPr>
            <p:ph type="body" sz="quarter" idx="11"/>
          </p:nvPr>
        </p:nvSpPr>
        <p:spPr>
          <a:xfrm>
            <a:off x="250825" y="189460"/>
            <a:ext cx="8642350" cy="411865"/>
          </a:xfrm>
        </p:spPr>
        <p:txBody>
          <a:bodyPr/>
          <a:lstStyle/>
          <a:p>
            <a:r>
              <a:rPr lang="de-DE" sz="2800" dirty="0">
                <a:solidFill>
                  <a:srgbClr val="E5C500"/>
                </a:solidFill>
              </a:rPr>
              <a:t>Endausbau Urbanstraße</a:t>
            </a:r>
            <a:r>
              <a:rPr lang="de-DE" sz="2800" dirty="0">
                <a:solidFill>
                  <a:srgbClr val="6E9BD2"/>
                </a:solidFill>
              </a:rPr>
              <a:t> </a:t>
            </a:r>
          </a:p>
        </p:txBody>
      </p:sp>
      <p:sp>
        <p:nvSpPr>
          <p:cNvPr id="7" name="Textplatzhalter 2">
            <a:extLst>
              <a:ext uri="{FF2B5EF4-FFF2-40B4-BE49-F238E27FC236}">
                <a16:creationId xmlns:a16="http://schemas.microsoft.com/office/drawing/2014/main" id="{2BA46AE8-C4EC-4D04-AD6C-C0DDB12101F5}"/>
              </a:ext>
            </a:extLst>
          </p:cNvPr>
          <p:cNvSpPr>
            <a:spLocks noGrp="1"/>
          </p:cNvSpPr>
          <p:nvPr>
            <p:ph type="body" sz="quarter" idx="21"/>
          </p:nvPr>
        </p:nvSpPr>
        <p:spPr>
          <a:xfrm>
            <a:off x="250825" y="663352"/>
            <a:ext cx="8629308" cy="403994"/>
          </a:xfrm>
        </p:spPr>
        <p:txBody>
          <a:bodyPr/>
          <a:lstStyle/>
          <a:p>
            <a:r>
              <a:rPr lang="de-DE" sz="2800" dirty="0"/>
              <a:t>Bestandsplan</a:t>
            </a:r>
            <a:endParaRPr lang="de-DE" dirty="0"/>
          </a:p>
          <a:p>
            <a:endParaRPr lang="de-DE" dirty="0"/>
          </a:p>
        </p:txBody>
      </p:sp>
      <p:pic>
        <p:nvPicPr>
          <p:cNvPr id="8" name="Grafik 7">
            <a:extLst>
              <a:ext uri="{FF2B5EF4-FFF2-40B4-BE49-F238E27FC236}">
                <a16:creationId xmlns:a16="http://schemas.microsoft.com/office/drawing/2014/main" id="{37D23ED5-CE56-4B9C-8428-27871320EBBF}"/>
              </a:ext>
            </a:extLst>
          </p:cNvPr>
          <p:cNvPicPr>
            <a:picLocks noChangeAspect="1"/>
          </p:cNvPicPr>
          <p:nvPr/>
        </p:nvPicPr>
        <p:blipFill>
          <a:blip r:embed="rId4"/>
          <a:stretch>
            <a:fillRect/>
          </a:stretch>
        </p:blipFill>
        <p:spPr>
          <a:xfrm>
            <a:off x="250825" y="1431161"/>
            <a:ext cx="8647044" cy="3098749"/>
          </a:xfrm>
          <a:prstGeom prst="rect">
            <a:avLst/>
          </a:prstGeom>
          <a:ln>
            <a:solidFill>
              <a:schemeClr val="tx1"/>
            </a:solidFill>
          </a:ln>
        </p:spPr>
      </p:pic>
      <p:pic>
        <p:nvPicPr>
          <p:cNvPr id="3" name="Video 2">
            <a:hlinkClick r:id="" action="ppaction://media"/>
            <a:extLst>
              <a:ext uri="{FF2B5EF4-FFF2-40B4-BE49-F238E27FC236}">
                <a16:creationId xmlns:a16="http://schemas.microsoft.com/office/drawing/2014/main" id="{1F2F4704-E320-4037-A9F6-5D86336EC6D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8979158" y="5019869"/>
            <a:ext cx="164841" cy="123631"/>
          </a:xfrm>
          <a:prstGeom prst="rect">
            <a:avLst/>
          </a:prstGeom>
        </p:spPr>
      </p:pic>
    </p:spTree>
    <p:extLst>
      <p:ext uri="{BB962C8B-B14F-4D97-AF65-F5344CB8AC3E}">
        <p14:creationId xmlns:p14="http://schemas.microsoft.com/office/powerpoint/2010/main" val="1931915231"/>
      </p:ext>
    </p:extLst>
  </p:cSld>
  <p:clrMapOvr>
    <a:masterClrMapping/>
  </p:clrMapOvr>
  <mc:AlternateContent xmlns:mc="http://schemas.openxmlformats.org/markup-compatibility/2006" xmlns:p14="http://schemas.microsoft.com/office/powerpoint/2010/main">
    <mc:Choice Requires="p14">
      <p:transition spd="slow" p14:dur="2000" advTm="4385"/>
    </mc:Choice>
    <mc:Fallback xmlns="">
      <p:transition spd="slow" advTm="4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09A335EB-9B0F-49E2-B74F-7A6959B58D0E}"/>
              </a:ext>
            </a:extLst>
          </p:cNvPr>
          <p:cNvSpPr>
            <a:spLocks noGrp="1"/>
          </p:cNvSpPr>
          <p:nvPr>
            <p:ph type="body" sz="quarter" idx="12"/>
          </p:nvPr>
        </p:nvSpPr>
        <p:spPr>
          <a:xfrm>
            <a:off x="482600" y="849238"/>
            <a:ext cx="7080794" cy="929391"/>
          </a:xfrm>
        </p:spPr>
        <p:txBody>
          <a:bodyPr/>
          <a:lstStyle/>
          <a:p>
            <a:r>
              <a:rPr lang="de-DE" dirty="0"/>
              <a:t>Vorstellung der Ausführungsplanung</a:t>
            </a:r>
          </a:p>
        </p:txBody>
      </p:sp>
      <p:sp>
        <p:nvSpPr>
          <p:cNvPr id="5" name="Fußzeilenplatzhalter 4">
            <a:extLst>
              <a:ext uri="{FF2B5EF4-FFF2-40B4-BE49-F238E27FC236}">
                <a16:creationId xmlns:a16="http://schemas.microsoft.com/office/drawing/2014/main" id="{9B816D75-FC97-404D-8EAC-AF61FF945898}"/>
              </a:ext>
            </a:extLst>
          </p:cNvPr>
          <p:cNvSpPr>
            <a:spLocks noGrp="1"/>
          </p:cNvSpPr>
          <p:nvPr>
            <p:ph type="ftr" sz="quarter" idx="3"/>
          </p:nvPr>
        </p:nvSpPr>
        <p:spPr/>
        <p:txBody>
          <a:bodyPr/>
          <a:lstStyle/>
          <a:p>
            <a:r>
              <a:rPr lang="de-DE"/>
              <a:t>Fachbereich Stadtentwicklung, -planung und Mobilitätsinfrastruktur </a:t>
            </a:r>
            <a:endParaRPr lang="de-DE" dirty="0"/>
          </a:p>
        </p:txBody>
      </p:sp>
      <p:sp>
        <p:nvSpPr>
          <p:cNvPr id="7" name="Textplatzhalter 3">
            <a:extLst>
              <a:ext uri="{FF2B5EF4-FFF2-40B4-BE49-F238E27FC236}">
                <a16:creationId xmlns:a16="http://schemas.microsoft.com/office/drawing/2014/main" id="{D13BDE5D-76A9-4900-BA94-B6FA2665F54F}"/>
              </a:ext>
            </a:extLst>
          </p:cNvPr>
          <p:cNvSpPr txBox="1">
            <a:spLocks/>
          </p:cNvSpPr>
          <p:nvPr/>
        </p:nvSpPr>
        <p:spPr>
          <a:xfrm>
            <a:off x="482601" y="400164"/>
            <a:ext cx="7351978" cy="314705"/>
          </a:xfrm>
          <a:prstGeom prst="rect">
            <a:avLst/>
          </a:prstGeom>
          <a:noFill/>
        </p:spPr>
        <p:txBody>
          <a:bodyPr lIns="0" tIns="0" rIns="0" bIns="0"/>
          <a:lstStyle>
            <a:lvl1pPr marL="0" indent="0" algn="l" defTabSz="685783" rtl="0" eaLnBrk="1" latinLnBrk="0" hangingPunct="1">
              <a:lnSpc>
                <a:spcPct val="100000"/>
              </a:lnSpc>
              <a:spcBef>
                <a:spcPts val="0"/>
              </a:spcBef>
              <a:spcAft>
                <a:spcPts val="0"/>
              </a:spcAft>
              <a:buFont typeface="Arial" panose="020B0604020202020204" pitchFamily="34" charset="0"/>
              <a:buNone/>
              <a:defRPr sz="2800" b="0" i="0" kern="1200" spc="0">
                <a:solidFill>
                  <a:schemeClr val="bg1"/>
                </a:solidFill>
                <a:latin typeface="TheMixOsF Black" panose="020B0302050302020203" pitchFamily="34" charset="77"/>
                <a:ea typeface="+mn-ea"/>
                <a:cs typeface="+mn-cs"/>
              </a:defRPr>
            </a:lvl1pPr>
            <a:lvl2pPr marL="342891" indent="0" algn="l" defTabSz="685783"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1"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r>
              <a:rPr lang="de-DE" dirty="0"/>
              <a:t>Endausbau Urbanstraße</a:t>
            </a:r>
          </a:p>
        </p:txBody>
      </p:sp>
      <p:pic>
        <p:nvPicPr>
          <p:cNvPr id="4" name="Video 3">
            <a:hlinkClick r:id="" action="ppaction://media"/>
            <a:extLst>
              <a:ext uri="{FF2B5EF4-FFF2-40B4-BE49-F238E27FC236}">
                <a16:creationId xmlns:a16="http://schemas.microsoft.com/office/drawing/2014/main" id="{F6970160-CFB5-478C-9D21-A24B66D19F7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8982268" y="5022202"/>
            <a:ext cx="161731" cy="121298"/>
          </a:xfrm>
          <a:prstGeom prst="rect">
            <a:avLst/>
          </a:prstGeom>
        </p:spPr>
      </p:pic>
    </p:spTree>
    <p:extLst>
      <p:ext uri="{BB962C8B-B14F-4D97-AF65-F5344CB8AC3E}">
        <p14:creationId xmlns:p14="http://schemas.microsoft.com/office/powerpoint/2010/main" val="3958604581"/>
      </p:ext>
    </p:extLst>
  </p:cSld>
  <p:clrMapOvr>
    <a:masterClrMapping/>
  </p:clrMapOvr>
  <mc:AlternateContent xmlns:mc="http://schemas.openxmlformats.org/markup-compatibility/2006" xmlns:p14="http://schemas.microsoft.com/office/powerpoint/2010/main">
    <mc:Choice Requires="p14">
      <p:transition spd="slow" p14:dur="2000" advTm="5625"/>
    </mc:Choice>
    <mc:Fallback xmlns="">
      <p:transition spd="slow" advTm="5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8115DD67-7219-4D70-B5BB-AE409420FC79}"/>
              </a:ext>
            </a:extLst>
          </p:cNvPr>
          <p:cNvSpPr>
            <a:spLocks noGrp="1"/>
          </p:cNvSpPr>
          <p:nvPr>
            <p:ph type="ftr" sz="quarter" idx="3"/>
          </p:nvPr>
        </p:nvSpPr>
        <p:spPr/>
        <p:txBody>
          <a:bodyPr/>
          <a:lstStyle/>
          <a:p>
            <a:r>
              <a:rPr lang="de-DE"/>
              <a:t>Fachbereich Stadtentwicklung, -planung und Mobilitätsinfrastruktur </a:t>
            </a:r>
            <a:endParaRPr lang="de-DE" dirty="0"/>
          </a:p>
        </p:txBody>
      </p:sp>
      <p:sp>
        <p:nvSpPr>
          <p:cNvPr id="7" name="Textplatzhalter 2">
            <a:extLst>
              <a:ext uri="{FF2B5EF4-FFF2-40B4-BE49-F238E27FC236}">
                <a16:creationId xmlns:a16="http://schemas.microsoft.com/office/drawing/2014/main" id="{552C1CF1-9DD6-47D0-ACF6-4BC56EE9FF38}"/>
              </a:ext>
            </a:extLst>
          </p:cNvPr>
          <p:cNvSpPr>
            <a:spLocks noGrp="1"/>
          </p:cNvSpPr>
          <p:nvPr>
            <p:ph type="body" sz="quarter" idx="21"/>
          </p:nvPr>
        </p:nvSpPr>
        <p:spPr>
          <a:xfrm>
            <a:off x="250825" y="663352"/>
            <a:ext cx="8629308" cy="403994"/>
          </a:xfrm>
        </p:spPr>
        <p:txBody>
          <a:bodyPr/>
          <a:lstStyle/>
          <a:p>
            <a:r>
              <a:rPr lang="de-DE" sz="2800" dirty="0"/>
              <a:t>Ausführungsplanung – Übersicht Planungsbeschluss</a:t>
            </a:r>
            <a:endParaRPr lang="de-DE" dirty="0"/>
          </a:p>
          <a:p>
            <a:endParaRPr lang="de-DE" dirty="0"/>
          </a:p>
        </p:txBody>
      </p:sp>
      <p:sp>
        <p:nvSpPr>
          <p:cNvPr id="11" name="Textplatzhalter 1">
            <a:extLst>
              <a:ext uri="{FF2B5EF4-FFF2-40B4-BE49-F238E27FC236}">
                <a16:creationId xmlns:a16="http://schemas.microsoft.com/office/drawing/2014/main" id="{51EA288C-82BE-44CA-9F7E-F3748AEFE8F1}"/>
              </a:ext>
            </a:extLst>
          </p:cNvPr>
          <p:cNvSpPr>
            <a:spLocks noGrp="1"/>
          </p:cNvSpPr>
          <p:nvPr>
            <p:ph type="body" sz="quarter" idx="11"/>
          </p:nvPr>
        </p:nvSpPr>
        <p:spPr>
          <a:xfrm>
            <a:off x="250825" y="189460"/>
            <a:ext cx="8642350" cy="411865"/>
          </a:xfrm>
        </p:spPr>
        <p:txBody>
          <a:bodyPr/>
          <a:lstStyle/>
          <a:p>
            <a:r>
              <a:rPr lang="de-DE" sz="2800" dirty="0">
                <a:solidFill>
                  <a:srgbClr val="E5C500"/>
                </a:solidFill>
              </a:rPr>
              <a:t>Endausbau Urbanstraße</a:t>
            </a:r>
            <a:r>
              <a:rPr lang="de-DE" sz="2800" dirty="0">
                <a:solidFill>
                  <a:srgbClr val="6E9BD2"/>
                </a:solidFill>
              </a:rPr>
              <a:t> </a:t>
            </a:r>
          </a:p>
        </p:txBody>
      </p:sp>
      <p:pic>
        <p:nvPicPr>
          <p:cNvPr id="14" name="Grafik 13">
            <a:extLst>
              <a:ext uri="{FF2B5EF4-FFF2-40B4-BE49-F238E27FC236}">
                <a16:creationId xmlns:a16="http://schemas.microsoft.com/office/drawing/2014/main" id="{CF84B160-F813-48C1-9138-CA1936E8B612}"/>
              </a:ext>
            </a:extLst>
          </p:cNvPr>
          <p:cNvPicPr>
            <a:picLocks noChangeAspect="1"/>
          </p:cNvPicPr>
          <p:nvPr/>
        </p:nvPicPr>
        <p:blipFill>
          <a:blip r:embed="rId4"/>
          <a:stretch>
            <a:fillRect/>
          </a:stretch>
        </p:blipFill>
        <p:spPr>
          <a:xfrm>
            <a:off x="7898697" y="0"/>
            <a:ext cx="1074420" cy="873252"/>
          </a:xfrm>
          <a:prstGeom prst="rect">
            <a:avLst/>
          </a:prstGeom>
          <a:ln>
            <a:noFill/>
          </a:ln>
          <a:effectLst>
            <a:softEdge rad="112500"/>
          </a:effectLst>
        </p:spPr>
      </p:pic>
      <p:pic>
        <p:nvPicPr>
          <p:cNvPr id="4" name="Grafik 3">
            <a:extLst>
              <a:ext uri="{FF2B5EF4-FFF2-40B4-BE49-F238E27FC236}">
                <a16:creationId xmlns:a16="http://schemas.microsoft.com/office/drawing/2014/main" id="{AED1C0BE-AB42-45F9-B5E0-7B9996E6686D}"/>
              </a:ext>
            </a:extLst>
          </p:cNvPr>
          <p:cNvPicPr>
            <a:picLocks noChangeAspect="1"/>
          </p:cNvPicPr>
          <p:nvPr/>
        </p:nvPicPr>
        <p:blipFill rotWithShape="1">
          <a:blip r:embed="rId5"/>
          <a:srcRect b="7105"/>
          <a:stretch/>
        </p:blipFill>
        <p:spPr>
          <a:xfrm>
            <a:off x="259080" y="1207710"/>
            <a:ext cx="8290560" cy="3503698"/>
          </a:xfrm>
          <a:prstGeom prst="rect">
            <a:avLst/>
          </a:prstGeom>
          <a:ln w="9525">
            <a:solidFill>
              <a:schemeClr val="tx1"/>
            </a:solidFill>
          </a:ln>
        </p:spPr>
      </p:pic>
      <p:sp>
        <p:nvSpPr>
          <p:cNvPr id="12" name="Textfeld 11">
            <a:extLst>
              <a:ext uri="{FF2B5EF4-FFF2-40B4-BE49-F238E27FC236}">
                <a16:creationId xmlns:a16="http://schemas.microsoft.com/office/drawing/2014/main" id="{90CF6348-A9A4-4FFB-87BC-870507C37044}"/>
              </a:ext>
            </a:extLst>
          </p:cNvPr>
          <p:cNvSpPr txBox="1"/>
          <p:nvPr/>
        </p:nvSpPr>
        <p:spPr>
          <a:xfrm rot="16548320">
            <a:off x="158373" y="2157832"/>
            <a:ext cx="1378887" cy="307777"/>
          </a:xfrm>
          <a:prstGeom prst="rect">
            <a:avLst/>
          </a:prstGeom>
          <a:noFill/>
        </p:spPr>
        <p:txBody>
          <a:bodyPr wrap="square" rtlCol="0">
            <a:spAutoFit/>
          </a:bodyPr>
          <a:lstStyle/>
          <a:p>
            <a:r>
              <a:rPr lang="de-DE" sz="1400" i="1" dirty="0">
                <a:solidFill>
                  <a:schemeClr val="bg1">
                    <a:lumMod val="50000"/>
                  </a:schemeClr>
                </a:solidFill>
                <a:latin typeface="Arial Narrow" panose="020B0606020202030204" pitchFamily="34" charset="0"/>
              </a:rPr>
              <a:t>Johannesstraße</a:t>
            </a:r>
          </a:p>
        </p:txBody>
      </p:sp>
      <p:pic>
        <p:nvPicPr>
          <p:cNvPr id="2" name="Video 1">
            <a:hlinkClick r:id="" action="ppaction://media"/>
            <a:extLst>
              <a:ext uri="{FF2B5EF4-FFF2-40B4-BE49-F238E27FC236}">
                <a16:creationId xmlns:a16="http://schemas.microsoft.com/office/drawing/2014/main" id="{E0355530-2911-4B01-AC77-16FF9A12164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8973116" y="5015338"/>
            <a:ext cx="170883" cy="128162"/>
          </a:xfrm>
          <a:prstGeom prst="rect">
            <a:avLst/>
          </a:prstGeom>
        </p:spPr>
      </p:pic>
    </p:spTree>
    <p:extLst>
      <p:ext uri="{BB962C8B-B14F-4D97-AF65-F5344CB8AC3E}">
        <p14:creationId xmlns:p14="http://schemas.microsoft.com/office/powerpoint/2010/main" val="1469804638"/>
      </p:ext>
    </p:extLst>
  </p:cSld>
  <p:clrMapOvr>
    <a:masterClrMapping/>
  </p:clrMapOvr>
  <mc:AlternateContent xmlns:mc="http://schemas.openxmlformats.org/markup-compatibility/2006" xmlns:p14="http://schemas.microsoft.com/office/powerpoint/2010/main">
    <mc:Choice Requires="p14">
      <p:transition spd="slow" p14:dur="2000" advTm="19649"/>
    </mc:Choice>
    <mc:Fallback xmlns="">
      <p:transition spd="slow" advTm="19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FB69DC50-92FD-4815-88C2-E1D6CDCA816B}"/>
              </a:ext>
            </a:extLst>
          </p:cNvPr>
          <p:cNvSpPr>
            <a:spLocks noGrp="1"/>
          </p:cNvSpPr>
          <p:nvPr>
            <p:ph type="ftr" sz="quarter" idx="3"/>
          </p:nvPr>
        </p:nvSpPr>
        <p:spPr/>
        <p:txBody>
          <a:bodyPr/>
          <a:lstStyle/>
          <a:p>
            <a:r>
              <a:rPr lang="de-DE"/>
              <a:t>Fachbereich Stadtentwicklung, -planung und Mobilitätsinfrastruktur </a:t>
            </a:r>
            <a:endParaRPr lang="de-DE" dirty="0"/>
          </a:p>
        </p:txBody>
      </p:sp>
      <p:pic>
        <p:nvPicPr>
          <p:cNvPr id="9" name="Grafik 4">
            <a:extLst>
              <a:ext uri="{FF2B5EF4-FFF2-40B4-BE49-F238E27FC236}">
                <a16:creationId xmlns:a16="http://schemas.microsoft.com/office/drawing/2014/main" id="{D50F6EC4-3FE9-45CF-B909-02D71D5195A1}"/>
              </a:ext>
            </a:extLst>
          </p:cNvPr>
          <p:cNvPicPr>
            <a:picLocks noChangeAspect="1"/>
          </p:cNvPicPr>
          <p:nvPr/>
        </p:nvPicPr>
        <p:blipFill>
          <a:blip r:embed="rId5"/>
          <a:stretch>
            <a:fillRect/>
          </a:stretch>
        </p:blipFill>
        <p:spPr bwMode="auto">
          <a:xfrm>
            <a:off x="3134806" y="876774"/>
            <a:ext cx="6009194" cy="3869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platzhalter 1">
            <a:extLst>
              <a:ext uri="{FF2B5EF4-FFF2-40B4-BE49-F238E27FC236}">
                <a16:creationId xmlns:a16="http://schemas.microsoft.com/office/drawing/2014/main" id="{7AC7720E-76CD-4006-8DF0-9307925EBCFD}"/>
              </a:ext>
            </a:extLst>
          </p:cNvPr>
          <p:cNvSpPr>
            <a:spLocks noGrp="1"/>
          </p:cNvSpPr>
          <p:nvPr>
            <p:ph type="body" sz="quarter" idx="11"/>
          </p:nvPr>
        </p:nvSpPr>
        <p:spPr>
          <a:xfrm>
            <a:off x="250825" y="189460"/>
            <a:ext cx="8642350" cy="411865"/>
          </a:xfrm>
        </p:spPr>
        <p:txBody>
          <a:bodyPr/>
          <a:lstStyle/>
          <a:p>
            <a:r>
              <a:rPr lang="de-DE" sz="2800" dirty="0">
                <a:solidFill>
                  <a:srgbClr val="E5C500"/>
                </a:solidFill>
              </a:rPr>
              <a:t>Endausbau Urbanstraße</a:t>
            </a:r>
            <a:r>
              <a:rPr lang="de-DE" sz="2800" dirty="0">
                <a:solidFill>
                  <a:srgbClr val="6E9BD2"/>
                </a:solidFill>
              </a:rPr>
              <a:t> </a:t>
            </a:r>
          </a:p>
        </p:txBody>
      </p:sp>
      <p:sp>
        <p:nvSpPr>
          <p:cNvPr id="11" name="Textplatzhalter 2">
            <a:extLst>
              <a:ext uri="{FF2B5EF4-FFF2-40B4-BE49-F238E27FC236}">
                <a16:creationId xmlns:a16="http://schemas.microsoft.com/office/drawing/2014/main" id="{259BFD8C-DDC4-4555-BCBA-03180C739471}"/>
              </a:ext>
            </a:extLst>
          </p:cNvPr>
          <p:cNvSpPr>
            <a:spLocks noGrp="1"/>
          </p:cNvSpPr>
          <p:nvPr>
            <p:ph type="body" sz="quarter" idx="21"/>
          </p:nvPr>
        </p:nvSpPr>
        <p:spPr>
          <a:xfrm>
            <a:off x="250825" y="663352"/>
            <a:ext cx="8629308" cy="403994"/>
          </a:xfrm>
        </p:spPr>
        <p:txBody>
          <a:bodyPr/>
          <a:lstStyle/>
          <a:p>
            <a:r>
              <a:rPr lang="de-DE" sz="2800" dirty="0"/>
              <a:t>Ausbaurahmen</a:t>
            </a:r>
            <a:endParaRPr lang="de-DE" dirty="0"/>
          </a:p>
          <a:p>
            <a:endParaRPr lang="de-DE" dirty="0"/>
          </a:p>
        </p:txBody>
      </p:sp>
      <p:cxnSp>
        <p:nvCxnSpPr>
          <p:cNvPr id="3" name="Gerade Verbindung mit Pfeil 2">
            <a:extLst>
              <a:ext uri="{FF2B5EF4-FFF2-40B4-BE49-F238E27FC236}">
                <a16:creationId xmlns:a16="http://schemas.microsoft.com/office/drawing/2014/main" id="{BE9B49BB-DB61-4FD8-A8B8-86557BD1BBD8}"/>
              </a:ext>
            </a:extLst>
          </p:cNvPr>
          <p:cNvCxnSpPr>
            <a:cxnSpLocks/>
          </p:cNvCxnSpPr>
          <p:nvPr/>
        </p:nvCxnSpPr>
        <p:spPr>
          <a:xfrm flipV="1">
            <a:off x="6163382" y="1125744"/>
            <a:ext cx="449224" cy="200106"/>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platzhalter 11">
            <a:extLst>
              <a:ext uri="{FF2B5EF4-FFF2-40B4-BE49-F238E27FC236}">
                <a16:creationId xmlns:a16="http://schemas.microsoft.com/office/drawing/2014/main" id="{BC25D6C5-7157-4BCA-9517-CEC19B5D0527}"/>
              </a:ext>
            </a:extLst>
          </p:cNvPr>
          <p:cNvSpPr txBox="1">
            <a:spLocks/>
          </p:cNvSpPr>
          <p:nvPr/>
        </p:nvSpPr>
        <p:spPr>
          <a:xfrm>
            <a:off x="250825" y="1432290"/>
            <a:ext cx="7992630" cy="3313890"/>
          </a:xfrm>
          <a:prstGeom prst="rect">
            <a:avLst/>
          </a:prstGeom>
        </p:spPr>
        <p:txBody>
          <a:bodyPr wrap="square" lIns="36000" tIns="0" bIns="0" numCol="1"/>
          <a:lstStyle>
            <a:lvl1pPr marL="171446" indent="-171446" algn="l" defTabSz="685783" rtl="0" eaLnBrk="1" latinLnBrk="0" hangingPunct="1">
              <a:lnSpc>
                <a:spcPct val="100000"/>
              </a:lnSpc>
              <a:spcBef>
                <a:spcPts val="751"/>
              </a:spcBef>
              <a:buFont typeface="Arial" panose="020B0604020202020204" pitchFamily="34" charset="0"/>
              <a:buChar char="•"/>
              <a:defRPr sz="1600" b="0" i="0" kern="1200" spc="0">
                <a:solidFill>
                  <a:schemeClr val="tx1"/>
                </a:solidFill>
                <a:latin typeface="Arial Narrow" panose="020B0604020202020204" pitchFamily="34" charset="0"/>
                <a:ea typeface="+mn-ea"/>
                <a:cs typeface="Arial Narrow" panose="020B0604020202020204" pitchFamily="34" charset="0"/>
              </a:defRPr>
            </a:lvl1pPr>
            <a:lvl2pPr marL="514338" indent="-171446" algn="l" defTabSz="685783" rtl="0" eaLnBrk="1" latinLnBrk="0" hangingPunct="1">
              <a:lnSpc>
                <a:spcPct val="100000"/>
              </a:lnSpc>
              <a:spcBef>
                <a:spcPts val="375"/>
              </a:spcBef>
              <a:buSzPct val="90000"/>
              <a:buFont typeface="Arial Narrow" panose="020B0600040502020204" pitchFamily="34" charset="0"/>
              <a:buChar char="○"/>
              <a:defRPr sz="1600" b="0" i="0" kern="1200" spc="0">
                <a:solidFill>
                  <a:schemeClr val="tx1"/>
                </a:solidFill>
                <a:latin typeface="Arial Narrow" panose="020B0604020202020204" pitchFamily="34" charset="0"/>
                <a:ea typeface="+mn-ea"/>
                <a:cs typeface="Arial Narrow" panose="020B0604020202020204" pitchFamily="34" charset="0"/>
              </a:defRPr>
            </a:lvl2pPr>
            <a:lvl3pPr marL="857229"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1"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051" kern="1200">
                <a:solidFill>
                  <a:schemeClr val="tx1"/>
                </a:solidFill>
                <a:latin typeface="+mn-lt"/>
                <a:ea typeface="+mn-ea"/>
                <a:cs typeface="+mn-cs"/>
              </a:defRPr>
            </a:lvl9pPr>
          </a:lstStyle>
          <a:p>
            <a:pPr>
              <a:lnSpc>
                <a:spcPct val="130000"/>
              </a:lnSpc>
            </a:pPr>
            <a:r>
              <a:rPr lang="de-DE" sz="1800" dirty="0"/>
              <a:t>Ca. 100m Endausbau der Bau-</a:t>
            </a:r>
            <a:br>
              <a:rPr lang="de-DE" sz="1800" dirty="0"/>
            </a:br>
            <a:r>
              <a:rPr lang="de-DE" sz="1800" dirty="0" err="1"/>
              <a:t>straße</a:t>
            </a:r>
            <a:r>
              <a:rPr lang="de-DE" sz="1800" dirty="0"/>
              <a:t> in Asphaltbauweise</a:t>
            </a:r>
          </a:p>
          <a:p>
            <a:pPr>
              <a:lnSpc>
                <a:spcPct val="130000"/>
              </a:lnSpc>
            </a:pPr>
            <a:r>
              <a:rPr lang="de-DE" sz="1800" dirty="0"/>
              <a:t>Ausbau im Trennprinzip</a:t>
            </a:r>
          </a:p>
          <a:p>
            <a:pPr>
              <a:lnSpc>
                <a:spcPct val="130000"/>
              </a:lnSpc>
            </a:pPr>
            <a:r>
              <a:rPr lang="de-DE" sz="1800"/>
              <a:t>Fahrbahnbreite </a:t>
            </a:r>
            <a:r>
              <a:rPr lang="de-DE" sz="1800" dirty="0"/>
              <a:t>5,60m mit </a:t>
            </a:r>
            <a:r>
              <a:rPr lang="de-DE" sz="1800" dirty="0" err="1"/>
              <a:t>beid</a:t>
            </a:r>
            <a:r>
              <a:rPr lang="de-DE" sz="1800" dirty="0"/>
              <a:t>-</a:t>
            </a:r>
            <a:br>
              <a:rPr lang="de-DE" sz="1800" dirty="0"/>
            </a:br>
            <a:r>
              <a:rPr lang="de-DE" sz="1800" dirty="0"/>
              <a:t>seitigem, ca. 1,70m breiten</a:t>
            </a:r>
            <a:br>
              <a:rPr lang="de-DE" sz="1800" dirty="0"/>
            </a:br>
            <a:r>
              <a:rPr lang="de-DE" sz="1800" dirty="0"/>
              <a:t>Gehweg</a:t>
            </a:r>
          </a:p>
          <a:p>
            <a:pPr>
              <a:lnSpc>
                <a:spcPct val="130000"/>
              </a:lnSpc>
            </a:pPr>
            <a:r>
              <a:rPr lang="de-DE" sz="1800" dirty="0"/>
              <a:t>Einfahrtanpassung Haus Nr. 53,</a:t>
            </a:r>
            <a:br>
              <a:rPr lang="de-DE" sz="1800" dirty="0"/>
            </a:br>
            <a:r>
              <a:rPr lang="de-DE" sz="1800" dirty="0"/>
              <a:t>55 und Johannesstraße 12</a:t>
            </a:r>
          </a:p>
        </p:txBody>
      </p:sp>
      <p:cxnSp>
        <p:nvCxnSpPr>
          <p:cNvPr id="4" name="Gerader Verbinder 3">
            <a:extLst>
              <a:ext uri="{FF2B5EF4-FFF2-40B4-BE49-F238E27FC236}">
                <a16:creationId xmlns:a16="http://schemas.microsoft.com/office/drawing/2014/main" id="{9F58C5D6-2A86-4292-917A-ED57143EAA9E}"/>
              </a:ext>
            </a:extLst>
          </p:cNvPr>
          <p:cNvCxnSpPr>
            <a:cxnSpLocks/>
          </p:cNvCxnSpPr>
          <p:nvPr/>
        </p:nvCxnSpPr>
        <p:spPr>
          <a:xfrm>
            <a:off x="5210175" y="3784600"/>
            <a:ext cx="422275" cy="4318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feld 12">
            <a:extLst>
              <a:ext uri="{FF2B5EF4-FFF2-40B4-BE49-F238E27FC236}">
                <a16:creationId xmlns:a16="http://schemas.microsoft.com/office/drawing/2014/main" id="{045A46B3-057F-4836-85ED-759D055FD99D}"/>
              </a:ext>
            </a:extLst>
          </p:cNvPr>
          <p:cNvSpPr txBox="1"/>
          <p:nvPr/>
        </p:nvSpPr>
        <p:spPr>
          <a:xfrm rot="2725954">
            <a:off x="4732064" y="4000500"/>
            <a:ext cx="1016625" cy="369332"/>
          </a:xfrm>
          <a:prstGeom prst="rect">
            <a:avLst/>
          </a:prstGeom>
          <a:solidFill>
            <a:schemeClr val="bg1"/>
          </a:solidFill>
        </p:spPr>
        <p:txBody>
          <a:bodyPr wrap="none" rtlCol="0">
            <a:spAutoFit/>
          </a:bodyPr>
          <a:lstStyle/>
          <a:p>
            <a:r>
              <a:rPr lang="de-DE" dirty="0"/>
              <a:t>Bauende</a:t>
            </a:r>
          </a:p>
        </p:txBody>
      </p:sp>
      <p:cxnSp>
        <p:nvCxnSpPr>
          <p:cNvPr id="17" name="Gerader Verbinder 16">
            <a:extLst>
              <a:ext uri="{FF2B5EF4-FFF2-40B4-BE49-F238E27FC236}">
                <a16:creationId xmlns:a16="http://schemas.microsoft.com/office/drawing/2014/main" id="{ADE3B45D-D406-425A-9299-B9A5AE91FFAC}"/>
              </a:ext>
            </a:extLst>
          </p:cNvPr>
          <p:cNvCxnSpPr>
            <a:cxnSpLocks/>
          </p:cNvCxnSpPr>
          <p:nvPr/>
        </p:nvCxnSpPr>
        <p:spPr>
          <a:xfrm flipH="1">
            <a:off x="7827503" y="876774"/>
            <a:ext cx="52848" cy="51387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DC23B8EB-06FB-4C67-B806-FF98CE91F274}"/>
              </a:ext>
            </a:extLst>
          </p:cNvPr>
          <p:cNvCxnSpPr>
            <a:cxnSpLocks/>
          </p:cNvCxnSpPr>
          <p:nvPr/>
        </p:nvCxnSpPr>
        <p:spPr>
          <a:xfrm flipH="1" flipV="1">
            <a:off x="7826375" y="1390650"/>
            <a:ext cx="101600" cy="762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feld 24">
            <a:extLst>
              <a:ext uri="{FF2B5EF4-FFF2-40B4-BE49-F238E27FC236}">
                <a16:creationId xmlns:a16="http://schemas.microsoft.com/office/drawing/2014/main" id="{BAFC938B-3A71-4D75-AEAD-D54177383F67}"/>
              </a:ext>
            </a:extLst>
          </p:cNvPr>
          <p:cNvSpPr txBox="1"/>
          <p:nvPr/>
        </p:nvSpPr>
        <p:spPr>
          <a:xfrm>
            <a:off x="7962644" y="981691"/>
            <a:ext cx="1180708" cy="369332"/>
          </a:xfrm>
          <a:prstGeom prst="rect">
            <a:avLst/>
          </a:prstGeom>
          <a:solidFill>
            <a:schemeClr val="bg1"/>
          </a:solidFill>
        </p:spPr>
        <p:txBody>
          <a:bodyPr wrap="none" rtlCol="0">
            <a:spAutoFit/>
          </a:bodyPr>
          <a:lstStyle/>
          <a:p>
            <a:r>
              <a:rPr lang="de-DE" dirty="0"/>
              <a:t>Bauanfang</a:t>
            </a:r>
          </a:p>
        </p:txBody>
      </p:sp>
      <p:pic>
        <p:nvPicPr>
          <p:cNvPr id="2" name="Video 1">
            <a:hlinkClick r:id="" action="ppaction://media"/>
            <a:extLst>
              <a:ext uri="{FF2B5EF4-FFF2-40B4-BE49-F238E27FC236}">
                <a16:creationId xmlns:a16="http://schemas.microsoft.com/office/drawing/2014/main" id="{D71ADC6A-D15A-4C24-AFC3-E6816DD0808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8981504" y="5021629"/>
            <a:ext cx="162495" cy="121871"/>
          </a:xfrm>
          <a:prstGeom prst="rect">
            <a:avLst/>
          </a:prstGeom>
        </p:spPr>
      </p:pic>
    </p:spTree>
    <p:extLst>
      <p:ext uri="{BB962C8B-B14F-4D97-AF65-F5344CB8AC3E}">
        <p14:creationId xmlns:p14="http://schemas.microsoft.com/office/powerpoint/2010/main" val="2574097314"/>
      </p:ext>
    </p:extLst>
  </p:cSld>
  <p:clrMapOvr>
    <a:masterClrMapping/>
  </p:clrMapOvr>
  <mc:AlternateContent xmlns:mc="http://schemas.openxmlformats.org/markup-compatibility/2006" xmlns:p14="http://schemas.microsoft.com/office/powerpoint/2010/main">
    <mc:Choice Requires="p14">
      <p:transition spd="slow" p14:dur="2000" advTm="32061"/>
    </mc:Choice>
    <mc:Fallback xmlns="">
      <p:transition spd="slow" advTm="32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8115DD67-7219-4D70-B5BB-AE409420FC79}"/>
              </a:ext>
            </a:extLst>
          </p:cNvPr>
          <p:cNvSpPr>
            <a:spLocks noGrp="1"/>
          </p:cNvSpPr>
          <p:nvPr>
            <p:ph type="ftr" sz="quarter" idx="3"/>
          </p:nvPr>
        </p:nvSpPr>
        <p:spPr/>
        <p:txBody>
          <a:bodyPr/>
          <a:lstStyle/>
          <a:p>
            <a:r>
              <a:rPr lang="de-DE"/>
              <a:t>Fachbereich Stadtentwicklung, -planung und Mobilitätsinfrastruktur </a:t>
            </a:r>
            <a:endParaRPr lang="de-DE" dirty="0"/>
          </a:p>
        </p:txBody>
      </p:sp>
      <p:sp>
        <p:nvSpPr>
          <p:cNvPr id="7" name="Textplatzhalter 2">
            <a:extLst>
              <a:ext uri="{FF2B5EF4-FFF2-40B4-BE49-F238E27FC236}">
                <a16:creationId xmlns:a16="http://schemas.microsoft.com/office/drawing/2014/main" id="{552C1CF1-9DD6-47D0-ACF6-4BC56EE9FF38}"/>
              </a:ext>
            </a:extLst>
          </p:cNvPr>
          <p:cNvSpPr>
            <a:spLocks noGrp="1"/>
          </p:cNvSpPr>
          <p:nvPr>
            <p:ph type="body" sz="quarter" idx="21"/>
          </p:nvPr>
        </p:nvSpPr>
        <p:spPr>
          <a:xfrm>
            <a:off x="250825" y="663352"/>
            <a:ext cx="8629308" cy="403994"/>
          </a:xfrm>
        </p:spPr>
        <p:txBody>
          <a:bodyPr/>
          <a:lstStyle/>
          <a:p>
            <a:r>
              <a:rPr lang="de-DE" sz="2800" dirty="0"/>
              <a:t>Ausführungsplanung – Lageplan</a:t>
            </a:r>
            <a:endParaRPr lang="de-DE" dirty="0"/>
          </a:p>
          <a:p>
            <a:endParaRPr lang="de-DE" dirty="0"/>
          </a:p>
        </p:txBody>
      </p:sp>
      <p:sp>
        <p:nvSpPr>
          <p:cNvPr id="11" name="Textplatzhalter 1">
            <a:extLst>
              <a:ext uri="{FF2B5EF4-FFF2-40B4-BE49-F238E27FC236}">
                <a16:creationId xmlns:a16="http://schemas.microsoft.com/office/drawing/2014/main" id="{51EA288C-82BE-44CA-9F7E-F3748AEFE8F1}"/>
              </a:ext>
            </a:extLst>
          </p:cNvPr>
          <p:cNvSpPr>
            <a:spLocks noGrp="1"/>
          </p:cNvSpPr>
          <p:nvPr>
            <p:ph type="body" sz="quarter" idx="11"/>
          </p:nvPr>
        </p:nvSpPr>
        <p:spPr>
          <a:xfrm>
            <a:off x="250825" y="189460"/>
            <a:ext cx="8642350" cy="411865"/>
          </a:xfrm>
        </p:spPr>
        <p:txBody>
          <a:bodyPr/>
          <a:lstStyle/>
          <a:p>
            <a:r>
              <a:rPr lang="de-DE" sz="2800" dirty="0">
                <a:solidFill>
                  <a:srgbClr val="E5C500"/>
                </a:solidFill>
              </a:rPr>
              <a:t>Endausbau Urbanstraße</a:t>
            </a:r>
            <a:r>
              <a:rPr lang="de-DE" sz="2800" dirty="0">
                <a:solidFill>
                  <a:srgbClr val="6E9BD2"/>
                </a:solidFill>
              </a:rPr>
              <a:t> </a:t>
            </a:r>
          </a:p>
        </p:txBody>
      </p:sp>
      <p:pic>
        <p:nvPicPr>
          <p:cNvPr id="14" name="Grafik 13">
            <a:extLst>
              <a:ext uri="{FF2B5EF4-FFF2-40B4-BE49-F238E27FC236}">
                <a16:creationId xmlns:a16="http://schemas.microsoft.com/office/drawing/2014/main" id="{CF84B160-F813-48C1-9138-CA1936E8B612}"/>
              </a:ext>
            </a:extLst>
          </p:cNvPr>
          <p:cNvPicPr>
            <a:picLocks noChangeAspect="1"/>
          </p:cNvPicPr>
          <p:nvPr/>
        </p:nvPicPr>
        <p:blipFill>
          <a:blip r:embed="rId4"/>
          <a:stretch>
            <a:fillRect/>
          </a:stretch>
        </p:blipFill>
        <p:spPr>
          <a:xfrm rot="6626052">
            <a:off x="7898697" y="242587"/>
            <a:ext cx="1074420" cy="873252"/>
          </a:xfrm>
          <a:prstGeom prst="rect">
            <a:avLst/>
          </a:prstGeom>
          <a:ln>
            <a:noFill/>
          </a:ln>
          <a:effectLst>
            <a:softEdge rad="112500"/>
          </a:effectLst>
        </p:spPr>
      </p:pic>
      <p:pic>
        <p:nvPicPr>
          <p:cNvPr id="4" name="Grafik 3">
            <a:extLst>
              <a:ext uri="{FF2B5EF4-FFF2-40B4-BE49-F238E27FC236}">
                <a16:creationId xmlns:a16="http://schemas.microsoft.com/office/drawing/2014/main" id="{AED1C0BE-AB42-45F9-B5E0-7B9996E6686D}"/>
              </a:ext>
            </a:extLst>
          </p:cNvPr>
          <p:cNvPicPr>
            <a:picLocks noChangeAspect="1"/>
          </p:cNvPicPr>
          <p:nvPr/>
        </p:nvPicPr>
        <p:blipFill>
          <a:blip r:embed="rId5"/>
          <a:stretch>
            <a:fillRect/>
          </a:stretch>
        </p:blipFill>
        <p:spPr>
          <a:xfrm>
            <a:off x="259079" y="1461240"/>
            <a:ext cx="8606295" cy="3110760"/>
          </a:xfrm>
          <a:prstGeom prst="rect">
            <a:avLst/>
          </a:prstGeom>
          <a:ln w="9525">
            <a:solidFill>
              <a:schemeClr val="tx1"/>
            </a:solidFill>
          </a:ln>
        </p:spPr>
      </p:pic>
      <p:pic>
        <p:nvPicPr>
          <p:cNvPr id="3" name="Video 2">
            <a:hlinkClick r:id="" action="ppaction://media"/>
            <a:extLst>
              <a:ext uri="{FF2B5EF4-FFF2-40B4-BE49-F238E27FC236}">
                <a16:creationId xmlns:a16="http://schemas.microsoft.com/office/drawing/2014/main" id="{F349A8F9-55C1-4D46-AD1D-06EA1119188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8982268" y="5022202"/>
            <a:ext cx="161731" cy="121298"/>
          </a:xfrm>
          <a:prstGeom prst="rect">
            <a:avLst/>
          </a:prstGeom>
        </p:spPr>
      </p:pic>
    </p:spTree>
    <p:extLst>
      <p:ext uri="{BB962C8B-B14F-4D97-AF65-F5344CB8AC3E}">
        <p14:creationId xmlns:p14="http://schemas.microsoft.com/office/powerpoint/2010/main" val="1695134969"/>
      </p:ext>
    </p:extLst>
  </p:cSld>
  <p:clrMapOvr>
    <a:masterClrMapping/>
  </p:clrMapOvr>
  <mc:AlternateContent xmlns:mc="http://schemas.openxmlformats.org/markup-compatibility/2006" xmlns:p14="http://schemas.microsoft.com/office/powerpoint/2010/main">
    <mc:Choice Requires="p14">
      <p:transition spd="slow" p14:dur="2000" advTm="72895"/>
    </mc:Choice>
    <mc:Fallback xmlns="">
      <p:transition spd="slow" advTm="72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Manua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el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Inhaltsfolie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556</Words>
  <Application>Microsoft Office PowerPoint</Application>
  <PresentationFormat>Bildschirmpräsentation (16:9)</PresentationFormat>
  <Paragraphs>137</Paragraphs>
  <Slides>19</Slides>
  <Notes>11</Notes>
  <HiddenSlides>0</HiddenSlides>
  <MMClips>19</MMClips>
  <ScaleCrop>false</ScaleCrop>
  <HeadingPairs>
    <vt:vector size="6" baseType="variant">
      <vt:variant>
        <vt:lpstr>Verwendete Schriftarten</vt:lpstr>
      </vt:variant>
      <vt:variant>
        <vt:i4>7</vt:i4>
      </vt:variant>
      <vt:variant>
        <vt:lpstr>Design</vt:lpstr>
      </vt:variant>
      <vt:variant>
        <vt:i4>3</vt:i4>
      </vt:variant>
      <vt:variant>
        <vt:lpstr>Folientitel</vt:lpstr>
      </vt:variant>
      <vt:variant>
        <vt:i4>19</vt:i4>
      </vt:variant>
    </vt:vector>
  </HeadingPairs>
  <TitlesOfParts>
    <vt:vector size="29" baseType="lpstr">
      <vt:lpstr>Calibri</vt:lpstr>
      <vt:lpstr>Arial</vt:lpstr>
      <vt:lpstr>TheMixOsF Black</vt:lpstr>
      <vt:lpstr>TheMixOsF Light</vt:lpstr>
      <vt:lpstr>Arial Narrow</vt:lpstr>
      <vt:lpstr>Symbol</vt:lpstr>
      <vt:lpstr>Arial Black</vt:lpstr>
      <vt:lpstr>Manual</vt:lpstr>
      <vt:lpstr>Titelslides</vt:lpstr>
      <vt:lpstr>Inhaltsfolien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Stadt Aachen PPT-Vorlage gelb</dc:title>
  <dc:creator>yella park</dc:creator>
  <cp:lastModifiedBy>Zwick, Marco</cp:lastModifiedBy>
  <cp:revision>635</cp:revision>
  <cp:lastPrinted>2022-04-05T13:44:58Z</cp:lastPrinted>
  <dcterms:created xsi:type="dcterms:W3CDTF">2020-06-18T11:26:31Z</dcterms:created>
  <dcterms:modified xsi:type="dcterms:W3CDTF">2023-04-03T08:22:39Z</dcterms:modified>
</cp:coreProperties>
</file>